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0"/>
  </p:notesMasterIdLst>
  <p:sldIdLst>
    <p:sldId id="256" r:id="rId2"/>
    <p:sldId id="257" r:id="rId3"/>
    <p:sldId id="314" r:id="rId4"/>
    <p:sldId id="260" r:id="rId5"/>
    <p:sldId id="259" r:id="rId6"/>
    <p:sldId id="267" r:id="rId7"/>
    <p:sldId id="262" r:id="rId8"/>
    <p:sldId id="328" r:id="rId9"/>
    <p:sldId id="333" r:id="rId10"/>
    <p:sldId id="334" r:id="rId11"/>
    <p:sldId id="261" r:id="rId12"/>
    <p:sldId id="325" r:id="rId13"/>
    <p:sldId id="326" r:id="rId14"/>
    <p:sldId id="319" r:id="rId15"/>
    <p:sldId id="321" r:id="rId16"/>
    <p:sldId id="329" r:id="rId17"/>
    <p:sldId id="330" r:id="rId18"/>
    <p:sldId id="271" r:id="rId19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21"/>
    </p:embeddedFont>
    <p:embeddedFont>
      <p:font typeface="Bebas Neue" panose="020B0606020202050201" pitchFamily="34" charset="77"/>
      <p:regular r:id="rId22"/>
    </p:embeddedFont>
    <p:embeddedFont>
      <p:font typeface="Carlito" panose="020F0502020204030204" pitchFamily="34" charset="0"/>
      <p:regular r:id="rId23"/>
      <p:bold r:id="rId24"/>
      <p:italic r:id="rId25"/>
      <p:boldItalic r:id="rId26"/>
    </p:embeddedFont>
    <p:embeddedFont>
      <p:font typeface="Mukta Mahee" panose="020B0000000000000000" pitchFamily="34" charset="77"/>
      <p:regular r:id="rId27"/>
      <p:bold r:id="rId28"/>
    </p:embeddedFont>
    <p:embeddedFont>
      <p:font typeface="MuktaMahee Bold" panose="020B0000000000000000" pitchFamily="34" charset="77"/>
      <p:bold r:id="rId29"/>
    </p:embeddedFont>
    <p:embeddedFont>
      <p:font typeface="MuktaMahee Light" panose="020B0000000000000000" pitchFamily="34" charset="77"/>
      <p:regular r:id="rId30"/>
    </p:embeddedFont>
    <p:embeddedFont>
      <p:font typeface="Nunito Light" panose="020F0302020204030204" pitchFamily="34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2531CD-6F8E-42D5-AF95-13D5644A6E07}">
  <a:tblStyle styleId="{A32531CD-6F8E-42D5-AF95-13D5644A6E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>
      <p:cViewPr>
        <p:scale>
          <a:sx n="141" d="100"/>
          <a:sy n="141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415a8d08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415a8d08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873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07629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414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085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608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415a8d088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415a8d088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452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5224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691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 flipH="1">
            <a:off x="461275" y="1981675"/>
            <a:ext cx="2691900" cy="36342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31901" y="-571251"/>
            <a:ext cx="1803594" cy="1643448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596350" y="845475"/>
            <a:ext cx="4834200" cy="206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964450" y="3000375"/>
            <a:ext cx="40980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uktaMahee Light"/>
                <a:ea typeface="MuktaMahee Light"/>
                <a:cs typeface="MuktaMahee Light"/>
                <a:sym typeface="Mukta Mahee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10800000">
            <a:off x="8613427" y="3290705"/>
            <a:ext cx="657623" cy="1727444"/>
            <a:chOff x="84972" y="200546"/>
            <a:chExt cx="445665" cy="1170673"/>
          </a:xfrm>
        </p:grpSpPr>
        <p:sp>
          <p:nvSpPr>
            <p:cNvPr id="14" name="Google Shape;14;p2"/>
            <p:cNvSpPr/>
            <p:nvPr/>
          </p:nvSpPr>
          <p:spPr>
            <a:xfrm rot="5400000">
              <a:off x="380356" y="1301424"/>
              <a:ext cx="69843" cy="69747"/>
            </a:xfrm>
            <a:custGeom>
              <a:avLst/>
              <a:gdLst/>
              <a:ahLst/>
              <a:cxnLst/>
              <a:rect l="l" t="t" r="r" b="b"/>
              <a:pathLst>
                <a:path w="2192" h="2189" extrusionOk="0">
                  <a:moveTo>
                    <a:pt x="1096" y="266"/>
                  </a:moveTo>
                  <a:cubicBezTo>
                    <a:pt x="1553" y="266"/>
                    <a:pt x="1924" y="638"/>
                    <a:pt x="1924" y="1094"/>
                  </a:cubicBezTo>
                  <a:cubicBezTo>
                    <a:pt x="1924" y="1551"/>
                    <a:pt x="1553" y="1922"/>
                    <a:pt x="1096" y="1922"/>
                  </a:cubicBezTo>
                  <a:cubicBezTo>
                    <a:pt x="640" y="1922"/>
                    <a:pt x="268" y="1551"/>
                    <a:pt x="268" y="1094"/>
                  </a:cubicBezTo>
                  <a:cubicBezTo>
                    <a:pt x="268" y="638"/>
                    <a:pt x="640" y="266"/>
                    <a:pt x="1096" y="266"/>
                  </a:cubicBezTo>
                  <a:close/>
                  <a:moveTo>
                    <a:pt x="1096" y="0"/>
                  </a:moveTo>
                  <a:cubicBezTo>
                    <a:pt x="493" y="0"/>
                    <a:pt x="1" y="491"/>
                    <a:pt x="1" y="1094"/>
                  </a:cubicBezTo>
                  <a:cubicBezTo>
                    <a:pt x="1" y="1698"/>
                    <a:pt x="493" y="2189"/>
                    <a:pt x="1096" y="2189"/>
                  </a:cubicBezTo>
                  <a:cubicBezTo>
                    <a:pt x="1699" y="2189"/>
                    <a:pt x="2191" y="1698"/>
                    <a:pt x="2191" y="1094"/>
                  </a:cubicBezTo>
                  <a:cubicBezTo>
                    <a:pt x="2191" y="491"/>
                    <a:pt x="1699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5400000">
              <a:off x="299393" y="200530"/>
              <a:ext cx="132930" cy="132962"/>
            </a:xfrm>
            <a:custGeom>
              <a:avLst/>
              <a:gdLst/>
              <a:ahLst/>
              <a:cxnLst/>
              <a:rect l="l" t="t" r="r" b="b"/>
              <a:pathLst>
                <a:path w="4172" h="4173" extrusionOk="0">
                  <a:moveTo>
                    <a:pt x="2796" y="0"/>
                  </a:moveTo>
                  <a:lnTo>
                    <a:pt x="1" y="1375"/>
                  </a:lnTo>
                  <a:lnTo>
                    <a:pt x="1376" y="4172"/>
                  </a:lnTo>
                  <a:lnTo>
                    <a:pt x="4172" y="2796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5400000">
              <a:off x="85004" y="1018179"/>
              <a:ext cx="266625" cy="266689"/>
            </a:xfrm>
            <a:custGeom>
              <a:avLst/>
              <a:gdLst/>
              <a:ahLst/>
              <a:cxnLst/>
              <a:rect l="l" t="t" r="r" b="b"/>
              <a:pathLst>
                <a:path w="8368" h="8370" extrusionOk="0">
                  <a:moveTo>
                    <a:pt x="3063" y="1"/>
                  </a:moveTo>
                  <a:lnTo>
                    <a:pt x="0" y="5306"/>
                  </a:lnTo>
                  <a:lnTo>
                    <a:pt x="5304" y="8369"/>
                  </a:lnTo>
                  <a:lnTo>
                    <a:pt x="8367" y="306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340880" y="690135"/>
              <a:ext cx="206915" cy="172599"/>
            </a:xfrm>
            <a:custGeom>
              <a:avLst/>
              <a:gdLst/>
              <a:ahLst/>
              <a:cxnLst/>
              <a:rect l="l" t="t" r="r" b="b"/>
              <a:pathLst>
                <a:path w="6494" h="5417" extrusionOk="0">
                  <a:moveTo>
                    <a:pt x="6083" y="305"/>
                  </a:moveTo>
                  <a:lnTo>
                    <a:pt x="4251" y="4917"/>
                  </a:lnTo>
                  <a:lnTo>
                    <a:pt x="554" y="779"/>
                  </a:lnTo>
                  <a:lnTo>
                    <a:pt x="6083" y="305"/>
                  </a:lnTo>
                  <a:close/>
                  <a:moveTo>
                    <a:pt x="6493" y="1"/>
                  </a:moveTo>
                  <a:lnTo>
                    <a:pt x="1" y="557"/>
                  </a:lnTo>
                  <a:lnTo>
                    <a:pt x="4341" y="5417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2"/>
          <p:cNvSpPr/>
          <p:nvPr/>
        </p:nvSpPr>
        <p:spPr>
          <a:xfrm>
            <a:off x="-88804" y="4603249"/>
            <a:ext cx="9324900" cy="9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 rot="10800000">
            <a:off x="8613427" y="3290705"/>
            <a:ext cx="657623" cy="1727444"/>
            <a:chOff x="84972" y="200546"/>
            <a:chExt cx="445665" cy="1170673"/>
          </a:xfrm>
        </p:grpSpPr>
        <p:sp>
          <p:nvSpPr>
            <p:cNvPr id="20" name="Google Shape;20;p2"/>
            <p:cNvSpPr/>
            <p:nvPr/>
          </p:nvSpPr>
          <p:spPr>
            <a:xfrm rot="5400000">
              <a:off x="380356" y="1301424"/>
              <a:ext cx="69843" cy="69747"/>
            </a:xfrm>
            <a:custGeom>
              <a:avLst/>
              <a:gdLst/>
              <a:ahLst/>
              <a:cxnLst/>
              <a:rect l="l" t="t" r="r" b="b"/>
              <a:pathLst>
                <a:path w="2192" h="2189" extrusionOk="0">
                  <a:moveTo>
                    <a:pt x="1096" y="266"/>
                  </a:moveTo>
                  <a:cubicBezTo>
                    <a:pt x="1553" y="266"/>
                    <a:pt x="1924" y="638"/>
                    <a:pt x="1924" y="1094"/>
                  </a:cubicBezTo>
                  <a:cubicBezTo>
                    <a:pt x="1924" y="1551"/>
                    <a:pt x="1553" y="1922"/>
                    <a:pt x="1096" y="1922"/>
                  </a:cubicBezTo>
                  <a:cubicBezTo>
                    <a:pt x="640" y="1922"/>
                    <a:pt x="268" y="1551"/>
                    <a:pt x="268" y="1094"/>
                  </a:cubicBezTo>
                  <a:cubicBezTo>
                    <a:pt x="268" y="638"/>
                    <a:pt x="640" y="266"/>
                    <a:pt x="1096" y="266"/>
                  </a:cubicBezTo>
                  <a:close/>
                  <a:moveTo>
                    <a:pt x="1096" y="0"/>
                  </a:moveTo>
                  <a:cubicBezTo>
                    <a:pt x="493" y="0"/>
                    <a:pt x="1" y="491"/>
                    <a:pt x="1" y="1094"/>
                  </a:cubicBezTo>
                  <a:cubicBezTo>
                    <a:pt x="1" y="1698"/>
                    <a:pt x="493" y="2189"/>
                    <a:pt x="1096" y="2189"/>
                  </a:cubicBezTo>
                  <a:cubicBezTo>
                    <a:pt x="1699" y="2189"/>
                    <a:pt x="2191" y="1698"/>
                    <a:pt x="2191" y="1094"/>
                  </a:cubicBezTo>
                  <a:cubicBezTo>
                    <a:pt x="2191" y="491"/>
                    <a:pt x="1699" y="0"/>
                    <a:pt x="1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5400000">
              <a:off x="299393" y="200530"/>
              <a:ext cx="132930" cy="132962"/>
            </a:xfrm>
            <a:custGeom>
              <a:avLst/>
              <a:gdLst/>
              <a:ahLst/>
              <a:cxnLst/>
              <a:rect l="l" t="t" r="r" b="b"/>
              <a:pathLst>
                <a:path w="4172" h="4173" extrusionOk="0">
                  <a:moveTo>
                    <a:pt x="2796" y="0"/>
                  </a:moveTo>
                  <a:lnTo>
                    <a:pt x="1" y="1375"/>
                  </a:lnTo>
                  <a:lnTo>
                    <a:pt x="1376" y="4172"/>
                  </a:lnTo>
                  <a:lnTo>
                    <a:pt x="4172" y="2796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5400000">
              <a:off x="85004" y="1018179"/>
              <a:ext cx="266625" cy="266689"/>
            </a:xfrm>
            <a:custGeom>
              <a:avLst/>
              <a:gdLst/>
              <a:ahLst/>
              <a:cxnLst/>
              <a:rect l="l" t="t" r="r" b="b"/>
              <a:pathLst>
                <a:path w="8368" h="8370" extrusionOk="0">
                  <a:moveTo>
                    <a:pt x="3063" y="1"/>
                  </a:moveTo>
                  <a:lnTo>
                    <a:pt x="0" y="5306"/>
                  </a:lnTo>
                  <a:lnTo>
                    <a:pt x="5304" y="8369"/>
                  </a:lnTo>
                  <a:lnTo>
                    <a:pt x="8367" y="306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5400000">
              <a:off x="340880" y="690135"/>
              <a:ext cx="206915" cy="172599"/>
            </a:xfrm>
            <a:custGeom>
              <a:avLst/>
              <a:gdLst/>
              <a:ahLst/>
              <a:cxnLst/>
              <a:rect l="l" t="t" r="r" b="b"/>
              <a:pathLst>
                <a:path w="6494" h="5417" extrusionOk="0">
                  <a:moveTo>
                    <a:pt x="6083" y="305"/>
                  </a:moveTo>
                  <a:lnTo>
                    <a:pt x="4251" y="4917"/>
                  </a:lnTo>
                  <a:lnTo>
                    <a:pt x="554" y="779"/>
                  </a:lnTo>
                  <a:lnTo>
                    <a:pt x="6083" y="305"/>
                  </a:lnTo>
                  <a:close/>
                  <a:moveTo>
                    <a:pt x="6493" y="1"/>
                  </a:moveTo>
                  <a:lnTo>
                    <a:pt x="1" y="557"/>
                  </a:lnTo>
                  <a:lnTo>
                    <a:pt x="4341" y="5417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925853" y="212635"/>
            <a:ext cx="296130" cy="269812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-3763154">
            <a:off x="3523066" y="368435"/>
            <a:ext cx="338589" cy="292482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subTitle" idx="1"/>
          </p:nvPr>
        </p:nvSpPr>
        <p:spPr>
          <a:xfrm>
            <a:off x="4730358" y="1535400"/>
            <a:ext cx="3185700" cy="27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3"/>
          <p:cNvSpPr txBox="1">
            <a:spLocks noGrp="1"/>
          </p:cNvSpPr>
          <p:nvPr>
            <p:ph type="subTitle" idx="2"/>
          </p:nvPr>
        </p:nvSpPr>
        <p:spPr>
          <a:xfrm>
            <a:off x="1227942" y="1535400"/>
            <a:ext cx="3185700" cy="27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3"/>
          <p:cNvSpPr/>
          <p:nvPr/>
        </p:nvSpPr>
        <p:spPr>
          <a:xfrm rot="-5801816">
            <a:off x="477265" y="3606586"/>
            <a:ext cx="208480" cy="208508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3"/>
          <p:cNvSpPr/>
          <p:nvPr/>
        </p:nvSpPr>
        <p:spPr>
          <a:xfrm rot="-5801816">
            <a:off x="173210" y="4194112"/>
            <a:ext cx="296362" cy="256005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3"/>
          <p:cNvSpPr/>
          <p:nvPr/>
        </p:nvSpPr>
        <p:spPr>
          <a:xfrm rot="-5801816">
            <a:off x="578847" y="4757472"/>
            <a:ext cx="259212" cy="236175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3"/>
          <p:cNvSpPr/>
          <p:nvPr/>
        </p:nvSpPr>
        <p:spPr>
          <a:xfrm rot="8881454">
            <a:off x="8913553" y="2350940"/>
            <a:ext cx="84286" cy="84171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3"/>
          <p:cNvSpPr/>
          <p:nvPr/>
        </p:nvSpPr>
        <p:spPr>
          <a:xfrm rot="8100000">
            <a:off x="8303610" y="1946533"/>
            <a:ext cx="321770" cy="321847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8631202" y="2719312"/>
            <a:ext cx="221058" cy="201411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3"/>
          <p:cNvSpPr/>
          <p:nvPr/>
        </p:nvSpPr>
        <p:spPr>
          <a:xfrm rot="-10488751">
            <a:off x="97136" y="3120606"/>
            <a:ext cx="202918" cy="202967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8631200" y="3664190"/>
            <a:ext cx="1031378" cy="939800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-522738" y="539490"/>
            <a:ext cx="1031378" cy="939800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/>
          <p:nvPr/>
        </p:nvSpPr>
        <p:spPr>
          <a:xfrm rot="-5400000" flipH="1">
            <a:off x="6960925" y="-324900"/>
            <a:ext cx="1857900" cy="25077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1"/>
          <p:cNvSpPr/>
          <p:nvPr/>
        </p:nvSpPr>
        <p:spPr>
          <a:xfrm rot="-7601833">
            <a:off x="1644755" y="4473765"/>
            <a:ext cx="260430" cy="26046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1"/>
          <p:cNvSpPr/>
          <p:nvPr/>
        </p:nvSpPr>
        <p:spPr>
          <a:xfrm rot="-7601833">
            <a:off x="257504" y="4505855"/>
            <a:ext cx="370212" cy="319798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1"/>
          <p:cNvSpPr/>
          <p:nvPr/>
        </p:nvSpPr>
        <p:spPr>
          <a:xfrm rot="-7601833">
            <a:off x="1133906" y="4980175"/>
            <a:ext cx="323804" cy="295026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1"/>
          <p:cNvSpPr/>
          <p:nvPr/>
        </p:nvSpPr>
        <p:spPr>
          <a:xfrm rot="-7602060">
            <a:off x="387194" y="2258573"/>
            <a:ext cx="110841" cy="103065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1"/>
          <p:cNvSpPr/>
          <p:nvPr/>
        </p:nvSpPr>
        <p:spPr>
          <a:xfrm rot="8406076">
            <a:off x="115880" y="1768738"/>
            <a:ext cx="105289" cy="105144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1"/>
          <p:cNvSpPr/>
          <p:nvPr/>
        </p:nvSpPr>
        <p:spPr>
          <a:xfrm rot="7624648">
            <a:off x="-171892" y="2763203"/>
            <a:ext cx="401922" cy="402018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1"/>
          <p:cNvSpPr/>
          <p:nvPr/>
        </p:nvSpPr>
        <p:spPr>
          <a:xfrm rot="-475329">
            <a:off x="533073" y="3672291"/>
            <a:ext cx="276135" cy="251593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1"/>
          <p:cNvSpPr/>
          <p:nvPr/>
        </p:nvSpPr>
        <p:spPr>
          <a:xfrm rot="9311431">
            <a:off x="135927" y="924379"/>
            <a:ext cx="253472" cy="253532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1"/>
          <p:cNvSpPr/>
          <p:nvPr/>
        </p:nvSpPr>
        <p:spPr>
          <a:xfrm rot="-7602060">
            <a:off x="2112694" y="4933423"/>
            <a:ext cx="110841" cy="103065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2"/>
          <p:cNvSpPr/>
          <p:nvPr/>
        </p:nvSpPr>
        <p:spPr>
          <a:xfrm>
            <a:off x="3954344" y="4609050"/>
            <a:ext cx="1235312" cy="1125609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2"/>
          <p:cNvSpPr/>
          <p:nvPr/>
        </p:nvSpPr>
        <p:spPr>
          <a:xfrm rot="-7601860">
            <a:off x="3788118" y="4122285"/>
            <a:ext cx="207641" cy="207669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2"/>
          <p:cNvSpPr/>
          <p:nvPr/>
        </p:nvSpPr>
        <p:spPr>
          <a:xfrm rot="-7601860">
            <a:off x="4080047" y="3620971"/>
            <a:ext cx="295170" cy="254975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2"/>
          <p:cNvSpPr/>
          <p:nvPr/>
        </p:nvSpPr>
        <p:spPr>
          <a:xfrm rot="-7602041">
            <a:off x="4676508" y="4104637"/>
            <a:ext cx="357175" cy="325435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2"/>
          <p:cNvSpPr/>
          <p:nvPr/>
        </p:nvSpPr>
        <p:spPr>
          <a:xfrm rot="-475338">
            <a:off x="4630662" y="2192052"/>
            <a:ext cx="220162" cy="200595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2"/>
          <p:cNvSpPr/>
          <p:nvPr/>
        </p:nvSpPr>
        <p:spPr>
          <a:xfrm rot="9311304">
            <a:off x="4126577" y="2686173"/>
            <a:ext cx="202103" cy="202151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2"/>
          <p:cNvSpPr/>
          <p:nvPr/>
        </p:nvSpPr>
        <p:spPr>
          <a:xfrm rot="-7602073">
            <a:off x="4543736" y="3514475"/>
            <a:ext cx="88373" cy="82173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2"/>
          <p:cNvSpPr/>
          <p:nvPr/>
        </p:nvSpPr>
        <p:spPr>
          <a:xfrm rot="6181403">
            <a:off x="4370142" y="2085186"/>
            <a:ext cx="84286" cy="84170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2"/>
          <p:cNvSpPr/>
          <p:nvPr/>
        </p:nvSpPr>
        <p:spPr>
          <a:xfrm rot="6181389">
            <a:off x="4653686" y="2841338"/>
            <a:ext cx="337171" cy="28125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2"/>
          <p:cNvSpPr/>
          <p:nvPr/>
        </p:nvSpPr>
        <p:spPr>
          <a:xfrm rot="-5673989">
            <a:off x="5199534" y="4515949"/>
            <a:ext cx="203869" cy="176107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3225" y="2414400"/>
            <a:ext cx="3833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80950" y="1448975"/>
            <a:ext cx="1011000" cy="841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713225" y="3319525"/>
            <a:ext cx="3833100" cy="3750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-5400000" flipH="1">
            <a:off x="6379925" y="697450"/>
            <a:ext cx="3462900" cy="20637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8100000">
            <a:off x="6266323" y="160722"/>
            <a:ext cx="321770" cy="321847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8881454">
            <a:off x="5068037" y="4778707"/>
            <a:ext cx="249705" cy="20829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5487310" y="4513315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4384548">
            <a:off x="3511355" y="4921505"/>
            <a:ext cx="382360" cy="330292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4527634" y="4562749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6"/>
          <p:cNvSpPr/>
          <p:nvPr/>
        </p:nvSpPr>
        <p:spPr>
          <a:xfrm rot="-5400000">
            <a:off x="8523831" y="244683"/>
            <a:ext cx="86675" cy="86556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6"/>
          <p:cNvSpPr/>
          <p:nvPr/>
        </p:nvSpPr>
        <p:spPr>
          <a:xfrm rot="-5400000">
            <a:off x="8546014" y="1532442"/>
            <a:ext cx="164967" cy="165006"/>
          </a:xfrm>
          <a:custGeom>
            <a:avLst/>
            <a:gdLst/>
            <a:ahLst/>
            <a:cxnLst/>
            <a:rect l="l" t="t" r="r" b="b"/>
            <a:pathLst>
              <a:path w="4172" h="4173" extrusionOk="0">
                <a:moveTo>
                  <a:pt x="2796" y="0"/>
                </a:moveTo>
                <a:lnTo>
                  <a:pt x="1" y="1375"/>
                </a:lnTo>
                <a:lnTo>
                  <a:pt x="1376" y="4172"/>
                </a:lnTo>
                <a:lnTo>
                  <a:pt x="4172" y="2796"/>
                </a:lnTo>
                <a:lnTo>
                  <a:pt x="279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6"/>
          <p:cNvSpPr/>
          <p:nvPr/>
        </p:nvSpPr>
        <p:spPr>
          <a:xfrm rot="-5400000">
            <a:off x="8711030" y="444975"/>
            <a:ext cx="330892" cy="330971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6"/>
          <p:cNvSpPr/>
          <p:nvPr/>
        </p:nvSpPr>
        <p:spPr>
          <a:xfrm rot="-5400000">
            <a:off x="8402714" y="875653"/>
            <a:ext cx="256782" cy="214196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6"/>
          <p:cNvSpPr/>
          <p:nvPr/>
        </p:nvSpPr>
        <p:spPr>
          <a:xfrm>
            <a:off x="-9843" y="4009668"/>
            <a:ext cx="1193100" cy="1143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6"/>
          <p:cNvSpPr/>
          <p:nvPr/>
        </p:nvSpPr>
        <p:spPr>
          <a:xfrm>
            <a:off x="-127865" y="3390816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 rot="-5801643">
            <a:off x="195086" y="1888921"/>
            <a:ext cx="197128" cy="170307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rot="-5400000">
            <a:off x="389724" y="2745221"/>
            <a:ext cx="196157" cy="196204"/>
          </a:xfrm>
          <a:custGeom>
            <a:avLst/>
            <a:gdLst/>
            <a:ahLst/>
            <a:cxnLst/>
            <a:rect l="l" t="t" r="r" b="b"/>
            <a:pathLst>
              <a:path w="4172" h="4173" extrusionOk="0">
                <a:moveTo>
                  <a:pt x="2796" y="0"/>
                </a:moveTo>
                <a:lnTo>
                  <a:pt x="1" y="1375"/>
                </a:lnTo>
                <a:lnTo>
                  <a:pt x="1376" y="4172"/>
                </a:lnTo>
                <a:lnTo>
                  <a:pt x="4172" y="2796"/>
                </a:lnTo>
                <a:lnTo>
                  <a:pt x="27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167334" y="3774850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8658149" y="1997402"/>
            <a:ext cx="1017461" cy="927182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4912500" y="1812838"/>
            <a:ext cx="3518400" cy="19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0" y="2545200"/>
            <a:ext cx="2710500" cy="25983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713025" y="2997000"/>
            <a:ext cx="7717800" cy="132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5" name="Google Shape;75;p8"/>
          <p:cNvSpPr/>
          <p:nvPr/>
        </p:nvSpPr>
        <p:spPr>
          <a:xfrm>
            <a:off x="0" y="4431925"/>
            <a:ext cx="2892900" cy="709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/>
          <p:nvPr/>
        </p:nvSpPr>
        <p:spPr>
          <a:xfrm rot="10800000">
            <a:off x="6251100" y="0"/>
            <a:ext cx="2892900" cy="7095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2351550" y="1432002"/>
            <a:ext cx="4440900" cy="1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0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"/>
          </p:nvPr>
        </p:nvSpPr>
        <p:spPr>
          <a:xfrm>
            <a:off x="2351550" y="3167198"/>
            <a:ext cx="44409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-88794" y="4144023"/>
            <a:ext cx="2138410" cy="1948508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 rot="8881454">
            <a:off x="6818243" y="156875"/>
            <a:ext cx="321764" cy="321841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-88804" y="4603249"/>
            <a:ext cx="9324900" cy="9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-192318" y="799810"/>
            <a:ext cx="334421" cy="304700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411184" y="1310374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/>
          <p:nvPr/>
        </p:nvSpPr>
        <p:spPr>
          <a:xfrm>
            <a:off x="7662631" y="841823"/>
            <a:ext cx="2138410" cy="1948508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726425"/>
            <a:ext cx="6576000" cy="122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>
            <a:spLocks noGrp="1"/>
          </p:cNvSpPr>
          <p:nvPr>
            <p:ph type="subTitle" idx="1"/>
          </p:nvPr>
        </p:nvSpPr>
        <p:spPr>
          <a:xfrm>
            <a:off x="1284000" y="4030700"/>
            <a:ext cx="6576000" cy="497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-88804" y="4603249"/>
            <a:ext cx="9324900" cy="9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6576350" y="-627610"/>
            <a:ext cx="1413246" cy="1287856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"/>
          </p:nvPr>
        </p:nvSpPr>
        <p:spPr>
          <a:xfrm>
            <a:off x="720000" y="2345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2"/>
          </p:nvPr>
        </p:nvSpPr>
        <p:spPr>
          <a:xfrm>
            <a:off x="3419269" y="2345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3"/>
          </p:nvPr>
        </p:nvSpPr>
        <p:spPr>
          <a:xfrm>
            <a:off x="3419275" y="41192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4"/>
          </p:nvPr>
        </p:nvSpPr>
        <p:spPr>
          <a:xfrm>
            <a:off x="6118544" y="41192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5" hasCustomPrompt="1"/>
          </p:nvPr>
        </p:nvSpPr>
        <p:spPr>
          <a:xfrm>
            <a:off x="818402" y="1344783"/>
            <a:ext cx="734700" cy="539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6" hasCustomPrompt="1"/>
          </p:nvPr>
        </p:nvSpPr>
        <p:spPr>
          <a:xfrm>
            <a:off x="3517677" y="3126464"/>
            <a:ext cx="734700" cy="539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7" hasCustomPrompt="1"/>
          </p:nvPr>
        </p:nvSpPr>
        <p:spPr>
          <a:xfrm>
            <a:off x="3517677" y="1344783"/>
            <a:ext cx="734700" cy="539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8" hasCustomPrompt="1"/>
          </p:nvPr>
        </p:nvSpPr>
        <p:spPr>
          <a:xfrm>
            <a:off x="6216952" y="3126464"/>
            <a:ext cx="734700" cy="539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9"/>
          </p:nvPr>
        </p:nvSpPr>
        <p:spPr>
          <a:xfrm>
            <a:off x="720000" y="1980375"/>
            <a:ext cx="23055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3"/>
          </p:nvPr>
        </p:nvSpPr>
        <p:spPr>
          <a:xfrm>
            <a:off x="3419275" y="1980375"/>
            <a:ext cx="23055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4"/>
          </p:nvPr>
        </p:nvSpPr>
        <p:spPr>
          <a:xfrm>
            <a:off x="3419275" y="3754075"/>
            <a:ext cx="23055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5"/>
          </p:nvPr>
        </p:nvSpPr>
        <p:spPr>
          <a:xfrm>
            <a:off x="6118550" y="3754075"/>
            <a:ext cx="23055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/>
          <p:nvPr/>
        </p:nvSpPr>
        <p:spPr>
          <a:xfrm>
            <a:off x="-796974" y="2849402"/>
            <a:ext cx="1516967" cy="1382253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3"/>
          <p:cNvGrpSpPr/>
          <p:nvPr/>
        </p:nvGrpSpPr>
        <p:grpSpPr>
          <a:xfrm rot="10800000">
            <a:off x="8338673" y="2265384"/>
            <a:ext cx="745966" cy="1201591"/>
            <a:chOff x="211301" y="1251762"/>
            <a:chExt cx="505534" cy="814307"/>
          </a:xfrm>
        </p:grpSpPr>
        <p:sp>
          <p:nvSpPr>
            <p:cNvPr id="111" name="Google Shape;111;p13"/>
            <p:cNvSpPr/>
            <p:nvPr/>
          </p:nvSpPr>
          <p:spPr>
            <a:xfrm rot="5400000">
              <a:off x="461030" y="1251747"/>
              <a:ext cx="132930" cy="132962"/>
            </a:xfrm>
            <a:custGeom>
              <a:avLst/>
              <a:gdLst/>
              <a:ahLst/>
              <a:cxnLst/>
              <a:rect l="l" t="t" r="r" b="b"/>
              <a:pathLst>
                <a:path w="4172" h="4173" extrusionOk="0">
                  <a:moveTo>
                    <a:pt x="2796" y="0"/>
                  </a:moveTo>
                  <a:lnTo>
                    <a:pt x="1" y="1375"/>
                  </a:lnTo>
                  <a:lnTo>
                    <a:pt x="1376" y="4172"/>
                  </a:lnTo>
                  <a:lnTo>
                    <a:pt x="4172" y="2796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 rot="5400000">
              <a:off x="450178" y="1799412"/>
              <a:ext cx="266625" cy="266689"/>
            </a:xfrm>
            <a:custGeom>
              <a:avLst/>
              <a:gdLst/>
              <a:ahLst/>
              <a:cxnLst/>
              <a:rect l="l" t="t" r="r" b="b"/>
              <a:pathLst>
                <a:path w="8368" h="8370" extrusionOk="0">
                  <a:moveTo>
                    <a:pt x="3063" y="1"/>
                  </a:moveTo>
                  <a:lnTo>
                    <a:pt x="0" y="5306"/>
                  </a:lnTo>
                  <a:lnTo>
                    <a:pt x="5304" y="8369"/>
                  </a:lnTo>
                  <a:lnTo>
                    <a:pt x="8367" y="306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 rot="5400000">
              <a:off x="194143" y="1516815"/>
              <a:ext cx="206915" cy="172599"/>
            </a:xfrm>
            <a:custGeom>
              <a:avLst/>
              <a:gdLst/>
              <a:ahLst/>
              <a:cxnLst/>
              <a:rect l="l" t="t" r="r" b="b"/>
              <a:pathLst>
                <a:path w="6494" h="5417" extrusionOk="0">
                  <a:moveTo>
                    <a:pt x="6083" y="305"/>
                  </a:moveTo>
                  <a:lnTo>
                    <a:pt x="4251" y="4917"/>
                  </a:lnTo>
                  <a:lnTo>
                    <a:pt x="554" y="779"/>
                  </a:lnTo>
                  <a:lnTo>
                    <a:pt x="6083" y="305"/>
                  </a:lnTo>
                  <a:close/>
                  <a:moveTo>
                    <a:pt x="6493" y="1"/>
                  </a:moveTo>
                  <a:lnTo>
                    <a:pt x="1" y="557"/>
                  </a:lnTo>
                  <a:lnTo>
                    <a:pt x="4341" y="5417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3"/>
          <p:cNvSpPr/>
          <p:nvPr/>
        </p:nvSpPr>
        <p:spPr>
          <a:xfrm rot="-5400000" flipH="1">
            <a:off x="6910600" y="0"/>
            <a:ext cx="2233200" cy="2233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13"/>
          <p:cNvGrpSpPr/>
          <p:nvPr/>
        </p:nvGrpSpPr>
        <p:grpSpPr>
          <a:xfrm rot="10800000">
            <a:off x="8338673" y="2265384"/>
            <a:ext cx="745966" cy="1201591"/>
            <a:chOff x="211301" y="1251762"/>
            <a:chExt cx="505534" cy="814307"/>
          </a:xfrm>
        </p:grpSpPr>
        <p:sp>
          <p:nvSpPr>
            <p:cNvPr id="116" name="Google Shape;116;p13"/>
            <p:cNvSpPr/>
            <p:nvPr/>
          </p:nvSpPr>
          <p:spPr>
            <a:xfrm rot="5400000">
              <a:off x="461030" y="1251747"/>
              <a:ext cx="132930" cy="132962"/>
            </a:xfrm>
            <a:custGeom>
              <a:avLst/>
              <a:gdLst/>
              <a:ahLst/>
              <a:cxnLst/>
              <a:rect l="l" t="t" r="r" b="b"/>
              <a:pathLst>
                <a:path w="4172" h="4173" extrusionOk="0">
                  <a:moveTo>
                    <a:pt x="2796" y="0"/>
                  </a:moveTo>
                  <a:lnTo>
                    <a:pt x="1" y="1375"/>
                  </a:lnTo>
                  <a:lnTo>
                    <a:pt x="1376" y="4172"/>
                  </a:lnTo>
                  <a:lnTo>
                    <a:pt x="4172" y="2796"/>
                  </a:lnTo>
                  <a:lnTo>
                    <a:pt x="27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5400000">
              <a:off x="450178" y="1799412"/>
              <a:ext cx="266625" cy="266689"/>
            </a:xfrm>
            <a:custGeom>
              <a:avLst/>
              <a:gdLst/>
              <a:ahLst/>
              <a:cxnLst/>
              <a:rect l="l" t="t" r="r" b="b"/>
              <a:pathLst>
                <a:path w="8368" h="8370" extrusionOk="0">
                  <a:moveTo>
                    <a:pt x="3063" y="1"/>
                  </a:moveTo>
                  <a:lnTo>
                    <a:pt x="0" y="5306"/>
                  </a:lnTo>
                  <a:lnTo>
                    <a:pt x="5304" y="8369"/>
                  </a:lnTo>
                  <a:lnTo>
                    <a:pt x="8367" y="306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5400000">
              <a:off x="194143" y="1516815"/>
              <a:ext cx="206915" cy="172599"/>
            </a:xfrm>
            <a:custGeom>
              <a:avLst/>
              <a:gdLst/>
              <a:ahLst/>
              <a:cxnLst/>
              <a:rect l="l" t="t" r="r" b="b"/>
              <a:pathLst>
                <a:path w="6494" h="5417" extrusionOk="0">
                  <a:moveTo>
                    <a:pt x="6083" y="305"/>
                  </a:moveTo>
                  <a:lnTo>
                    <a:pt x="4251" y="4917"/>
                  </a:lnTo>
                  <a:lnTo>
                    <a:pt x="554" y="779"/>
                  </a:lnTo>
                  <a:lnTo>
                    <a:pt x="6083" y="305"/>
                  </a:lnTo>
                  <a:close/>
                  <a:moveTo>
                    <a:pt x="6493" y="1"/>
                  </a:moveTo>
                  <a:lnTo>
                    <a:pt x="1" y="557"/>
                  </a:lnTo>
                  <a:lnTo>
                    <a:pt x="4341" y="5417"/>
                  </a:lnTo>
                  <a:lnTo>
                    <a:pt x="64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3200" b="1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●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○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■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●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○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■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●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kta Mahee"/>
              <a:buChar char="○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kta Mahee"/>
              <a:buChar char="■"/>
              <a:defRPr>
                <a:solidFill>
                  <a:schemeClr val="dk1"/>
                </a:solidFill>
                <a:latin typeface="MuktaMahee Bold"/>
                <a:ea typeface="MuktaMahee Bold"/>
                <a:cs typeface="MuktaMahee Bold"/>
                <a:sym typeface="Mukta Mah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9" r:id="rId10"/>
    <p:sldLayoutId id="2147483677" r:id="rId11"/>
    <p:sldLayoutId id="2147483678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1.globo.com/sp/ribeirao-preto-franca/noticia/2018/12/28/falta-de-voluntarios-limita-evolucao-da-responsabilidade-social-diz-fundadora-da-abraccia.g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arceirosvoluntarios.org.br/ibge-calcula-participacao-economica-do-terceiro-setor/" TargetMode="External"/><Relationship Id="rId3" Type="http://schemas.openxmlformats.org/officeDocument/2006/relationships/hyperlink" Target="https://pesquisavoluntariado.org.br/" TargetMode="External"/><Relationship Id="rId7" Type="http://schemas.openxmlformats.org/officeDocument/2006/relationships/hyperlink" Target="http://www.planalto.gov.br/ccivil_03/_ato2011-2014/2014/lei/l13019.htm" TargetMode="External"/><Relationship Id="rId2" Type="http://schemas.openxmlformats.org/officeDocument/2006/relationships/hyperlink" Target="https://www.idis.org.br/o-brasil-conta-com-57-milhoes-de-voluntarios-ativos-segundo-pesquisa-voluntariado-no-brasil-2021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planalto.gov.br/ccivil_03/leis/L9790.htm" TargetMode="External"/><Relationship Id="rId11" Type="http://schemas.openxmlformats.org/officeDocument/2006/relationships/hyperlink" Target="http://www.planalto.gov.br/ccivil_03/leis/2002/L10406.htm" TargetMode="External"/><Relationship Id="rId5" Type="http://schemas.openxmlformats.org/officeDocument/2006/relationships/hyperlink" Target="https://www.univates.br/media/graduacao/direito/CONSTITUICAO_JURIDICA_DAS_ORGANIZACOES.pdf" TargetMode="External"/><Relationship Id="rId10" Type="http://schemas.openxmlformats.org/officeDocument/2006/relationships/hyperlink" Target="http://www.ipea.gov.br/desafios/index.php?option=com_content&amp;view=article&amp;id=2727:catid=28&amp;Itemid=23" TargetMode="External"/><Relationship Id="rId4" Type="http://schemas.openxmlformats.org/officeDocument/2006/relationships/hyperlink" Target="https://www.portaldoimpacto.com/os-desafios-das-ongs-pequenas" TargetMode="External"/><Relationship Id="rId9" Type="http://schemas.openxmlformats.org/officeDocument/2006/relationships/hyperlink" Target="http://www.abong.org.br/ongs.php?id=1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>
            <a:spLocks noGrp="1"/>
          </p:cNvSpPr>
          <p:nvPr>
            <p:ph type="subTitle" idx="1"/>
          </p:nvPr>
        </p:nvSpPr>
        <p:spPr>
          <a:xfrm>
            <a:off x="4351264" y="1671687"/>
            <a:ext cx="3537443" cy="620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pt-BR" sz="1400" b="1" i="0" u="none" strike="noStrike" dirty="0">
                <a:solidFill>
                  <a:srgbClr val="666666"/>
                </a:solidFill>
                <a:effectLst/>
                <a:latin typeface="Lato Extended"/>
              </a:rPr>
              <a:t>Eixo 1 - Projeto: Desenvolvimento de Aplicação Web Front-</a:t>
            </a:r>
            <a:r>
              <a:rPr lang="pt-BR" sz="1400" b="1" i="0" u="none" strike="noStrike" dirty="0" err="1">
                <a:solidFill>
                  <a:srgbClr val="666666"/>
                </a:solidFill>
                <a:effectLst/>
                <a:latin typeface="Lato Extended"/>
              </a:rPr>
              <a:t>End</a:t>
            </a:r>
            <a:r>
              <a:rPr lang="pt-BR" sz="1400" b="1" i="0" u="none" strike="noStrike" dirty="0">
                <a:solidFill>
                  <a:srgbClr val="666666"/>
                </a:solidFill>
                <a:effectLst/>
                <a:latin typeface="Lato Extended"/>
              </a:rPr>
              <a:t> (Etapa 1)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7" name="Google Shape;357;p36"/>
          <p:cNvSpPr txBox="1">
            <a:spLocks noGrp="1"/>
          </p:cNvSpPr>
          <p:nvPr>
            <p:ph type="ctrTitle"/>
          </p:nvPr>
        </p:nvSpPr>
        <p:spPr>
          <a:xfrm>
            <a:off x="3429380" y="-424216"/>
            <a:ext cx="5381213" cy="206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0" dirty="0"/>
              <a:t>PROJETO VAT</a:t>
            </a:r>
            <a:r>
              <a:rPr lang="en" sz="4800" dirty="0"/>
              <a:t> </a:t>
            </a:r>
            <a:br>
              <a:rPr lang="en" dirty="0"/>
            </a:br>
            <a:r>
              <a:rPr lang="en" sz="3600" dirty="0"/>
              <a:t>Vida, </a:t>
            </a:r>
            <a:r>
              <a:rPr lang="en" sz="3600" dirty="0" err="1"/>
              <a:t>Arte</a:t>
            </a:r>
            <a:r>
              <a:rPr lang="en" sz="3600" dirty="0"/>
              <a:t> e </a:t>
            </a:r>
            <a:r>
              <a:rPr lang="en" sz="3600" dirty="0" err="1"/>
              <a:t>Tecnologia</a:t>
            </a:r>
            <a:endParaRPr sz="3600" dirty="0"/>
          </a:p>
        </p:txBody>
      </p:sp>
      <p:grpSp>
        <p:nvGrpSpPr>
          <p:cNvPr id="358" name="Google Shape;358;p36"/>
          <p:cNvGrpSpPr/>
          <p:nvPr/>
        </p:nvGrpSpPr>
        <p:grpSpPr>
          <a:xfrm>
            <a:off x="575080" y="1203445"/>
            <a:ext cx="3087150" cy="2605241"/>
            <a:chOff x="149625" y="-163000"/>
            <a:chExt cx="7041857" cy="5942611"/>
          </a:xfrm>
        </p:grpSpPr>
        <p:sp>
          <p:nvSpPr>
            <p:cNvPr id="359" name="Google Shape;359;p36"/>
            <p:cNvSpPr/>
            <p:nvPr/>
          </p:nvSpPr>
          <p:spPr>
            <a:xfrm>
              <a:off x="4146680" y="45056"/>
              <a:ext cx="3044802" cy="5273095"/>
            </a:xfrm>
            <a:custGeom>
              <a:avLst/>
              <a:gdLst/>
              <a:ahLst/>
              <a:cxnLst/>
              <a:rect l="l" t="t" r="r" b="b"/>
              <a:pathLst>
                <a:path w="46669" h="80823" extrusionOk="0">
                  <a:moveTo>
                    <a:pt x="16049" y="1"/>
                  </a:moveTo>
                  <a:cubicBezTo>
                    <a:pt x="14484" y="1"/>
                    <a:pt x="11352" y="821"/>
                    <a:pt x="11524" y="7414"/>
                  </a:cubicBezTo>
                  <a:cubicBezTo>
                    <a:pt x="11564" y="8981"/>
                    <a:pt x="12635" y="10339"/>
                    <a:pt x="14436" y="10339"/>
                  </a:cubicBezTo>
                  <a:cubicBezTo>
                    <a:pt x="14706" y="10339"/>
                    <a:pt x="14992" y="10308"/>
                    <a:pt x="15294" y="10243"/>
                  </a:cubicBezTo>
                  <a:lnTo>
                    <a:pt x="15520" y="10192"/>
                  </a:lnTo>
                  <a:lnTo>
                    <a:pt x="15049" y="13795"/>
                  </a:lnTo>
                  <a:cubicBezTo>
                    <a:pt x="15049" y="13795"/>
                    <a:pt x="15619" y="15032"/>
                    <a:pt x="17460" y="15150"/>
                  </a:cubicBezTo>
                  <a:cubicBezTo>
                    <a:pt x="17630" y="15161"/>
                    <a:pt x="17793" y="15166"/>
                    <a:pt x="17950" y="15166"/>
                  </a:cubicBezTo>
                  <a:cubicBezTo>
                    <a:pt x="20294" y="15166"/>
                    <a:pt x="21216" y="14034"/>
                    <a:pt x="21216" y="14034"/>
                  </a:cubicBezTo>
                  <a:lnTo>
                    <a:pt x="20850" y="7581"/>
                  </a:lnTo>
                  <a:lnTo>
                    <a:pt x="20850" y="7581"/>
                  </a:lnTo>
                  <a:cubicBezTo>
                    <a:pt x="20850" y="7581"/>
                    <a:pt x="20994" y="7639"/>
                    <a:pt x="21186" y="7639"/>
                  </a:cubicBezTo>
                  <a:cubicBezTo>
                    <a:pt x="21547" y="7639"/>
                    <a:pt x="22076" y="7436"/>
                    <a:pt x="22150" y="6274"/>
                  </a:cubicBezTo>
                  <a:cubicBezTo>
                    <a:pt x="22242" y="4828"/>
                    <a:pt x="21483" y="4657"/>
                    <a:pt x="21118" y="4657"/>
                  </a:cubicBezTo>
                  <a:cubicBezTo>
                    <a:pt x="21004" y="4657"/>
                    <a:pt x="20928" y="4673"/>
                    <a:pt x="20928" y="4673"/>
                  </a:cubicBezTo>
                  <a:lnTo>
                    <a:pt x="20926" y="4555"/>
                  </a:lnTo>
                  <a:cubicBezTo>
                    <a:pt x="21075" y="2022"/>
                    <a:pt x="19470" y="510"/>
                    <a:pt x="17391" y="174"/>
                  </a:cubicBezTo>
                  <a:lnTo>
                    <a:pt x="16911" y="91"/>
                  </a:lnTo>
                  <a:cubicBezTo>
                    <a:pt x="16911" y="90"/>
                    <a:pt x="16565" y="1"/>
                    <a:pt x="16049" y="1"/>
                  </a:cubicBezTo>
                  <a:close/>
                  <a:moveTo>
                    <a:pt x="38961" y="30787"/>
                  </a:moveTo>
                  <a:cubicBezTo>
                    <a:pt x="38539" y="30787"/>
                    <a:pt x="38136" y="30992"/>
                    <a:pt x="37665" y="31116"/>
                  </a:cubicBezTo>
                  <a:cubicBezTo>
                    <a:pt x="36988" y="31288"/>
                    <a:pt x="35697" y="32869"/>
                    <a:pt x="36455" y="33853"/>
                  </a:cubicBezTo>
                  <a:cubicBezTo>
                    <a:pt x="36455" y="33853"/>
                    <a:pt x="37522" y="35076"/>
                    <a:pt x="38066" y="35536"/>
                  </a:cubicBezTo>
                  <a:cubicBezTo>
                    <a:pt x="38611" y="35995"/>
                    <a:pt x="39503" y="36336"/>
                    <a:pt x="42652" y="37243"/>
                  </a:cubicBezTo>
                  <a:cubicBezTo>
                    <a:pt x="42652" y="37243"/>
                    <a:pt x="43193" y="37402"/>
                    <a:pt x="43693" y="37402"/>
                  </a:cubicBezTo>
                  <a:cubicBezTo>
                    <a:pt x="44017" y="37402"/>
                    <a:pt x="44324" y="37335"/>
                    <a:pt x="44454" y="37116"/>
                  </a:cubicBezTo>
                  <a:cubicBezTo>
                    <a:pt x="44454" y="37116"/>
                    <a:pt x="44565" y="36861"/>
                    <a:pt x="44300" y="36674"/>
                  </a:cubicBezTo>
                  <a:lnTo>
                    <a:pt x="44300" y="36674"/>
                  </a:lnTo>
                  <a:cubicBezTo>
                    <a:pt x="44300" y="36674"/>
                    <a:pt x="44459" y="36692"/>
                    <a:pt x="44667" y="36692"/>
                  </a:cubicBezTo>
                  <a:cubicBezTo>
                    <a:pt x="45011" y="36692"/>
                    <a:pt x="45487" y="36645"/>
                    <a:pt x="45606" y="36399"/>
                  </a:cubicBezTo>
                  <a:cubicBezTo>
                    <a:pt x="45797" y="36002"/>
                    <a:pt x="45411" y="35836"/>
                    <a:pt x="45411" y="35836"/>
                  </a:cubicBezTo>
                  <a:lnTo>
                    <a:pt x="45411" y="35836"/>
                  </a:lnTo>
                  <a:cubicBezTo>
                    <a:pt x="45411" y="35836"/>
                    <a:pt x="45509" y="35844"/>
                    <a:pt x="45648" y="35844"/>
                  </a:cubicBezTo>
                  <a:cubicBezTo>
                    <a:pt x="45973" y="35844"/>
                    <a:pt x="46522" y="35800"/>
                    <a:pt x="46576" y="35509"/>
                  </a:cubicBezTo>
                  <a:cubicBezTo>
                    <a:pt x="46668" y="35022"/>
                    <a:pt x="46178" y="34718"/>
                    <a:pt x="45040" y="34520"/>
                  </a:cubicBezTo>
                  <a:lnTo>
                    <a:pt x="45040" y="34520"/>
                  </a:lnTo>
                  <a:cubicBezTo>
                    <a:pt x="45040" y="34520"/>
                    <a:pt x="45340" y="34569"/>
                    <a:pt x="45666" y="34569"/>
                  </a:cubicBezTo>
                  <a:cubicBezTo>
                    <a:pt x="46012" y="34569"/>
                    <a:pt x="46388" y="34514"/>
                    <a:pt x="46465" y="34285"/>
                  </a:cubicBezTo>
                  <a:cubicBezTo>
                    <a:pt x="46616" y="33841"/>
                    <a:pt x="46009" y="33514"/>
                    <a:pt x="45041" y="33399"/>
                  </a:cubicBezTo>
                  <a:cubicBezTo>
                    <a:pt x="44074" y="33283"/>
                    <a:pt x="42326" y="32709"/>
                    <a:pt x="42035" y="32567"/>
                  </a:cubicBezTo>
                  <a:cubicBezTo>
                    <a:pt x="41504" y="32314"/>
                    <a:pt x="41166" y="32025"/>
                    <a:pt x="41416" y="32025"/>
                  </a:cubicBezTo>
                  <a:cubicBezTo>
                    <a:pt x="41502" y="32025"/>
                    <a:pt x="41657" y="32059"/>
                    <a:pt x="41898" y="32140"/>
                  </a:cubicBezTo>
                  <a:cubicBezTo>
                    <a:pt x="42276" y="32267"/>
                    <a:pt x="42755" y="32415"/>
                    <a:pt x="43110" y="32415"/>
                  </a:cubicBezTo>
                  <a:cubicBezTo>
                    <a:pt x="43348" y="32415"/>
                    <a:pt x="43530" y="32348"/>
                    <a:pt x="43588" y="32166"/>
                  </a:cubicBezTo>
                  <a:cubicBezTo>
                    <a:pt x="43796" y="31518"/>
                    <a:pt x="42955" y="31386"/>
                    <a:pt x="42239" y="31054"/>
                  </a:cubicBezTo>
                  <a:cubicBezTo>
                    <a:pt x="41499" y="30708"/>
                    <a:pt x="40059" y="30854"/>
                    <a:pt x="39040" y="30789"/>
                  </a:cubicBezTo>
                  <a:cubicBezTo>
                    <a:pt x="39013" y="30787"/>
                    <a:pt x="38987" y="30787"/>
                    <a:pt x="38961" y="30787"/>
                  </a:cubicBezTo>
                  <a:close/>
                  <a:moveTo>
                    <a:pt x="4437" y="63564"/>
                  </a:moveTo>
                  <a:lnTo>
                    <a:pt x="0" y="66650"/>
                  </a:lnTo>
                  <a:cubicBezTo>
                    <a:pt x="0" y="66651"/>
                    <a:pt x="893" y="72400"/>
                    <a:pt x="4267" y="72400"/>
                  </a:cubicBezTo>
                  <a:cubicBezTo>
                    <a:pt x="4322" y="72400"/>
                    <a:pt x="4378" y="72398"/>
                    <a:pt x="4434" y="72395"/>
                  </a:cubicBezTo>
                  <a:lnTo>
                    <a:pt x="8575" y="68681"/>
                  </a:lnTo>
                  <a:lnTo>
                    <a:pt x="4437" y="63564"/>
                  </a:lnTo>
                  <a:close/>
                  <a:moveTo>
                    <a:pt x="29565" y="74981"/>
                  </a:moveTo>
                  <a:lnTo>
                    <a:pt x="23244" y="75167"/>
                  </a:lnTo>
                  <a:lnTo>
                    <a:pt x="23432" y="79925"/>
                  </a:lnTo>
                  <a:cubicBezTo>
                    <a:pt x="25408" y="80618"/>
                    <a:pt x="26782" y="80822"/>
                    <a:pt x="27715" y="80822"/>
                  </a:cubicBezTo>
                  <a:cubicBezTo>
                    <a:pt x="29047" y="80822"/>
                    <a:pt x="29480" y="80406"/>
                    <a:pt x="29483" y="80406"/>
                  </a:cubicBezTo>
                  <a:cubicBezTo>
                    <a:pt x="29483" y="80406"/>
                    <a:pt x="29483" y="80406"/>
                    <a:pt x="29483" y="80406"/>
                  </a:cubicBezTo>
                  <a:lnTo>
                    <a:pt x="29565" y="74981"/>
                  </a:ln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4154378" y="2019468"/>
              <a:ext cx="2172967" cy="3241247"/>
            </a:xfrm>
            <a:custGeom>
              <a:avLst/>
              <a:gdLst/>
              <a:ahLst/>
              <a:cxnLst/>
              <a:rect l="l" t="t" r="r" b="b"/>
              <a:pathLst>
                <a:path w="33306" h="49680" extrusionOk="0">
                  <a:moveTo>
                    <a:pt x="16737" y="0"/>
                  </a:moveTo>
                  <a:cubicBezTo>
                    <a:pt x="15899" y="0"/>
                    <a:pt x="15125" y="206"/>
                    <a:pt x="14483" y="707"/>
                  </a:cubicBezTo>
                  <a:cubicBezTo>
                    <a:pt x="10869" y="3527"/>
                    <a:pt x="12672" y="11253"/>
                    <a:pt x="12672" y="11253"/>
                  </a:cubicBezTo>
                  <a:lnTo>
                    <a:pt x="12327" y="16397"/>
                  </a:lnTo>
                  <a:cubicBezTo>
                    <a:pt x="12215" y="18054"/>
                    <a:pt x="11547" y="19624"/>
                    <a:pt x="10429" y="20852"/>
                  </a:cubicBezTo>
                  <a:lnTo>
                    <a:pt x="1" y="32540"/>
                  </a:lnTo>
                  <a:cubicBezTo>
                    <a:pt x="1" y="32540"/>
                    <a:pt x="3877" y="40215"/>
                    <a:pt x="9498" y="41082"/>
                  </a:cubicBezTo>
                  <a:lnTo>
                    <a:pt x="17813" y="31322"/>
                  </a:lnTo>
                  <a:lnTo>
                    <a:pt x="20213" y="49680"/>
                  </a:lnTo>
                  <a:lnTo>
                    <a:pt x="33305" y="47593"/>
                  </a:lnTo>
                  <a:lnTo>
                    <a:pt x="25849" y="3341"/>
                  </a:lnTo>
                  <a:lnTo>
                    <a:pt x="24269" y="3189"/>
                  </a:lnTo>
                  <a:cubicBezTo>
                    <a:pt x="22404" y="1884"/>
                    <a:pt x="19274" y="0"/>
                    <a:pt x="16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3730827" y="855098"/>
              <a:ext cx="3049369" cy="1565298"/>
            </a:xfrm>
            <a:custGeom>
              <a:avLst/>
              <a:gdLst/>
              <a:ahLst/>
              <a:cxnLst/>
              <a:rect l="l" t="t" r="r" b="b"/>
              <a:pathLst>
                <a:path w="46739" h="23992" extrusionOk="0">
                  <a:moveTo>
                    <a:pt x="18474" y="1"/>
                  </a:moveTo>
                  <a:cubicBezTo>
                    <a:pt x="15787" y="1"/>
                    <a:pt x="13827" y="117"/>
                    <a:pt x="13827" y="117"/>
                  </a:cubicBezTo>
                  <a:cubicBezTo>
                    <a:pt x="13827" y="117"/>
                    <a:pt x="5181" y="506"/>
                    <a:pt x="0" y="769"/>
                  </a:cubicBezTo>
                  <a:cubicBezTo>
                    <a:pt x="0" y="769"/>
                    <a:pt x="29" y="2550"/>
                    <a:pt x="620" y="6552"/>
                  </a:cubicBezTo>
                  <a:lnTo>
                    <a:pt x="16685" y="10572"/>
                  </a:lnTo>
                  <a:lnTo>
                    <a:pt x="17752" y="19518"/>
                  </a:lnTo>
                  <a:cubicBezTo>
                    <a:pt x="17864" y="20342"/>
                    <a:pt x="18480" y="21006"/>
                    <a:pt x="19294" y="21180"/>
                  </a:cubicBezTo>
                  <a:cubicBezTo>
                    <a:pt x="21344" y="21620"/>
                    <a:pt x="25382" y="22369"/>
                    <a:pt x="29095" y="22369"/>
                  </a:cubicBezTo>
                  <a:cubicBezTo>
                    <a:pt x="30177" y="22369"/>
                    <a:pt x="31232" y="22305"/>
                    <a:pt x="32201" y="22152"/>
                  </a:cubicBezTo>
                  <a:cubicBezTo>
                    <a:pt x="32979" y="22027"/>
                    <a:pt x="33565" y="21494"/>
                    <a:pt x="33779" y="20808"/>
                  </a:cubicBezTo>
                  <a:cubicBezTo>
                    <a:pt x="33818" y="20826"/>
                    <a:pt x="33858" y="20850"/>
                    <a:pt x="33896" y="20869"/>
                  </a:cubicBezTo>
                  <a:cubicBezTo>
                    <a:pt x="39158" y="23443"/>
                    <a:pt x="41613" y="23992"/>
                    <a:pt x="42751" y="23992"/>
                  </a:cubicBezTo>
                  <a:cubicBezTo>
                    <a:pt x="43596" y="23992"/>
                    <a:pt x="43713" y="23688"/>
                    <a:pt x="43713" y="23688"/>
                  </a:cubicBezTo>
                  <a:cubicBezTo>
                    <a:pt x="43913" y="23770"/>
                    <a:pt x="44078" y="23802"/>
                    <a:pt x="44215" y="23802"/>
                  </a:cubicBezTo>
                  <a:cubicBezTo>
                    <a:pt x="44692" y="23802"/>
                    <a:pt x="44813" y="23411"/>
                    <a:pt x="44813" y="23411"/>
                  </a:cubicBezTo>
                  <a:cubicBezTo>
                    <a:pt x="44813" y="23411"/>
                    <a:pt x="46322" y="19153"/>
                    <a:pt x="46527" y="18476"/>
                  </a:cubicBezTo>
                  <a:cubicBezTo>
                    <a:pt x="46738" y="17797"/>
                    <a:pt x="45708" y="17779"/>
                    <a:pt x="45708" y="17779"/>
                  </a:cubicBezTo>
                  <a:cubicBezTo>
                    <a:pt x="45855" y="15751"/>
                    <a:pt x="38102" y="14730"/>
                    <a:pt x="38102" y="14730"/>
                  </a:cubicBezTo>
                  <a:cubicBezTo>
                    <a:pt x="35720" y="6114"/>
                    <a:pt x="32392" y="2812"/>
                    <a:pt x="30754" y="1652"/>
                  </a:cubicBezTo>
                  <a:cubicBezTo>
                    <a:pt x="30495" y="1446"/>
                    <a:pt x="30208" y="1272"/>
                    <a:pt x="29896" y="1138"/>
                  </a:cubicBezTo>
                  <a:cubicBezTo>
                    <a:pt x="29810" y="1098"/>
                    <a:pt x="29762" y="1081"/>
                    <a:pt x="29762" y="1081"/>
                  </a:cubicBezTo>
                  <a:lnTo>
                    <a:pt x="29759" y="1086"/>
                  </a:lnTo>
                  <a:cubicBezTo>
                    <a:pt x="29591" y="1021"/>
                    <a:pt x="29420" y="964"/>
                    <a:pt x="29240" y="922"/>
                  </a:cubicBezTo>
                  <a:cubicBezTo>
                    <a:pt x="26047" y="171"/>
                    <a:pt x="21728" y="1"/>
                    <a:pt x="18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3823340" y="4393485"/>
              <a:ext cx="2837005" cy="1379357"/>
            </a:xfrm>
            <a:custGeom>
              <a:avLst/>
              <a:gdLst/>
              <a:ahLst/>
              <a:cxnLst/>
              <a:rect l="l" t="t" r="r" b="b"/>
              <a:pathLst>
                <a:path w="43484" h="21142" extrusionOk="0">
                  <a:moveTo>
                    <a:pt x="4956" y="0"/>
                  </a:moveTo>
                  <a:lnTo>
                    <a:pt x="0" y="3666"/>
                  </a:lnTo>
                  <a:lnTo>
                    <a:pt x="1483" y="12033"/>
                  </a:lnTo>
                  <a:cubicBezTo>
                    <a:pt x="1483" y="12033"/>
                    <a:pt x="4174" y="16864"/>
                    <a:pt x="5549" y="16911"/>
                  </a:cubicBezTo>
                  <a:lnTo>
                    <a:pt x="10767" y="16883"/>
                  </a:lnTo>
                  <a:lnTo>
                    <a:pt x="10706" y="15128"/>
                  </a:lnTo>
                  <a:cubicBezTo>
                    <a:pt x="10706" y="15128"/>
                    <a:pt x="10786" y="11881"/>
                    <a:pt x="7914" y="11784"/>
                  </a:cubicBezTo>
                  <a:cubicBezTo>
                    <a:pt x="7914" y="11784"/>
                    <a:pt x="6122" y="8967"/>
                    <a:pt x="9391" y="5748"/>
                  </a:cubicBezTo>
                  <a:lnTo>
                    <a:pt x="4956" y="0"/>
                  </a:lnTo>
                  <a:close/>
                  <a:moveTo>
                    <a:pt x="28386" y="13272"/>
                  </a:moveTo>
                  <a:lnTo>
                    <a:pt x="28548" y="21110"/>
                  </a:lnTo>
                  <a:lnTo>
                    <a:pt x="43484" y="21141"/>
                  </a:lnTo>
                  <a:lnTo>
                    <a:pt x="43484" y="21141"/>
                  </a:lnTo>
                  <a:lnTo>
                    <a:pt x="43349" y="19900"/>
                  </a:lnTo>
                  <a:cubicBezTo>
                    <a:pt x="43349" y="19900"/>
                    <a:pt x="42603" y="15978"/>
                    <a:pt x="38431" y="15978"/>
                  </a:cubicBezTo>
                  <a:cubicBezTo>
                    <a:pt x="38183" y="15978"/>
                    <a:pt x="37923" y="15992"/>
                    <a:pt x="37651" y="16021"/>
                  </a:cubicBezTo>
                  <a:cubicBezTo>
                    <a:pt x="37651" y="16021"/>
                    <a:pt x="35632" y="15101"/>
                    <a:pt x="34436" y="13752"/>
                  </a:cubicBezTo>
                  <a:lnTo>
                    <a:pt x="28386" y="132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3816881" y="-43803"/>
              <a:ext cx="3304533" cy="5741601"/>
            </a:xfrm>
            <a:custGeom>
              <a:avLst/>
              <a:gdLst/>
              <a:ahLst/>
              <a:cxnLst/>
              <a:rect l="l" t="t" r="r" b="b"/>
              <a:pathLst>
                <a:path w="50650" h="88004" extrusionOk="0">
                  <a:moveTo>
                    <a:pt x="20159" y="1"/>
                  </a:moveTo>
                  <a:cubicBezTo>
                    <a:pt x="18738" y="1"/>
                    <a:pt x="17342" y="1635"/>
                    <a:pt x="17023" y="2065"/>
                  </a:cubicBezTo>
                  <a:cubicBezTo>
                    <a:pt x="16620" y="2610"/>
                    <a:pt x="16731" y="2827"/>
                    <a:pt x="17593" y="3115"/>
                  </a:cubicBezTo>
                  <a:cubicBezTo>
                    <a:pt x="17593" y="3115"/>
                    <a:pt x="17669" y="3172"/>
                    <a:pt x="17951" y="3172"/>
                  </a:cubicBezTo>
                  <a:cubicBezTo>
                    <a:pt x="18272" y="3172"/>
                    <a:pt x="18860" y="3099"/>
                    <a:pt x="19906" y="2784"/>
                  </a:cubicBezTo>
                  <a:cubicBezTo>
                    <a:pt x="20435" y="3912"/>
                    <a:pt x="23709" y="4524"/>
                    <a:pt x="24545" y="4663"/>
                  </a:cubicBezTo>
                  <a:cubicBezTo>
                    <a:pt x="24850" y="4713"/>
                    <a:pt x="25177" y="4730"/>
                    <a:pt x="25478" y="4730"/>
                  </a:cubicBezTo>
                  <a:cubicBezTo>
                    <a:pt x="26079" y="4730"/>
                    <a:pt x="26575" y="4663"/>
                    <a:pt x="26575" y="4663"/>
                  </a:cubicBezTo>
                  <a:cubicBezTo>
                    <a:pt x="27416" y="4425"/>
                    <a:pt x="26708" y="2671"/>
                    <a:pt x="26708" y="2671"/>
                  </a:cubicBezTo>
                  <a:cubicBezTo>
                    <a:pt x="25813" y="598"/>
                    <a:pt x="24142" y="159"/>
                    <a:pt x="22889" y="159"/>
                  </a:cubicBezTo>
                  <a:cubicBezTo>
                    <a:pt x="21968" y="159"/>
                    <a:pt x="21271" y="396"/>
                    <a:pt x="21271" y="396"/>
                  </a:cubicBezTo>
                  <a:cubicBezTo>
                    <a:pt x="20912" y="115"/>
                    <a:pt x="20535" y="1"/>
                    <a:pt x="20159" y="1"/>
                  </a:cubicBezTo>
                  <a:close/>
                  <a:moveTo>
                    <a:pt x="17628" y="4083"/>
                  </a:moveTo>
                  <a:cubicBezTo>
                    <a:pt x="17557" y="4083"/>
                    <a:pt x="17485" y="4088"/>
                    <a:pt x="17413" y="4099"/>
                  </a:cubicBezTo>
                  <a:cubicBezTo>
                    <a:pt x="17337" y="4110"/>
                    <a:pt x="17260" y="4128"/>
                    <a:pt x="17187" y="4152"/>
                  </a:cubicBezTo>
                  <a:cubicBezTo>
                    <a:pt x="17186" y="4157"/>
                    <a:pt x="17181" y="4164"/>
                    <a:pt x="17180" y="4169"/>
                  </a:cubicBezTo>
                  <a:cubicBezTo>
                    <a:pt x="17152" y="4249"/>
                    <a:pt x="17120" y="4329"/>
                    <a:pt x="17095" y="4410"/>
                  </a:cubicBezTo>
                  <a:cubicBezTo>
                    <a:pt x="17081" y="4461"/>
                    <a:pt x="17069" y="4514"/>
                    <a:pt x="17068" y="4570"/>
                  </a:cubicBezTo>
                  <a:lnTo>
                    <a:pt x="17068" y="4531"/>
                  </a:lnTo>
                  <a:cubicBezTo>
                    <a:pt x="17067" y="4581"/>
                    <a:pt x="17054" y="4628"/>
                    <a:pt x="17036" y="4673"/>
                  </a:cubicBezTo>
                  <a:cubicBezTo>
                    <a:pt x="17057" y="4677"/>
                    <a:pt x="17082" y="4677"/>
                    <a:pt x="17103" y="4680"/>
                  </a:cubicBezTo>
                  <a:cubicBezTo>
                    <a:pt x="17210" y="4691"/>
                    <a:pt x="17309" y="4694"/>
                    <a:pt x="17408" y="4710"/>
                  </a:cubicBezTo>
                  <a:cubicBezTo>
                    <a:pt x="17505" y="4725"/>
                    <a:pt x="17601" y="4742"/>
                    <a:pt x="17698" y="4765"/>
                  </a:cubicBezTo>
                  <a:cubicBezTo>
                    <a:pt x="17790" y="4783"/>
                    <a:pt x="17897" y="4816"/>
                    <a:pt x="17966" y="4827"/>
                  </a:cubicBezTo>
                  <a:lnTo>
                    <a:pt x="18024" y="4836"/>
                  </a:lnTo>
                  <a:cubicBezTo>
                    <a:pt x="18040" y="4838"/>
                    <a:pt x="18056" y="4839"/>
                    <a:pt x="18071" y="4839"/>
                  </a:cubicBezTo>
                  <a:cubicBezTo>
                    <a:pt x="18220" y="4839"/>
                    <a:pt x="18353" y="4724"/>
                    <a:pt x="18380" y="4564"/>
                  </a:cubicBezTo>
                  <a:cubicBezTo>
                    <a:pt x="18404" y="4421"/>
                    <a:pt x="18336" y="4284"/>
                    <a:pt x="18223" y="4224"/>
                  </a:cubicBezTo>
                  <a:cubicBezTo>
                    <a:pt x="18075" y="4147"/>
                    <a:pt x="17958" y="4118"/>
                    <a:pt x="17819" y="4096"/>
                  </a:cubicBezTo>
                  <a:cubicBezTo>
                    <a:pt x="17756" y="4087"/>
                    <a:pt x="17692" y="4083"/>
                    <a:pt x="17628" y="4083"/>
                  </a:cubicBezTo>
                  <a:close/>
                  <a:moveTo>
                    <a:pt x="20682" y="4522"/>
                  </a:moveTo>
                  <a:cubicBezTo>
                    <a:pt x="20602" y="4522"/>
                    <a:pt x="20518" y="4528"/>
                    <a:pt x="20425" y="4543"/>
                  </a:cubicBezTo>
                  <a:cubicBezTo>
                    <a:pt x="20257" y="4568"/>
                    <a:pt x="20140" y="4735"/>
                    <a:pt x="20161" y="4912"/>
                  </a:cubicBezTo>
                  <a:cubicBezTo>
                    <a:pt x="20181" y="5068"/>
                    <a:pt x="20301" y="5181"/>
                    <a:pt x="20444" y="5188"/>
                  </a:cubicBezTo>
                  <a:lnTo>
                    <a:pt x="20485" y="5189"/>
                  </a:lnTo>
                  <a:cubicBezTo>
                    <a:pt x="20602" y="5195"/>
                    <a:pt x="20768" y="5202"/>
                    <a:pt x="20913" y="5220"/>
                  </a:cubicBezTo>
                  <a:cubicBezTo>
                    <a:pt x="21063" y="5236"/>
                    <a:pt x="21213" y="5257"/>
                    <a:pt x="21366" y="5288"/>
                  </a:cubicBezTo>
                  <a:cubicBezTo>
                    <a:pt x="21518" y="5321"/>
                    <a:pt x="21668" y="5359"/>
                    <a:pt x="21823" y="5400"/>
                  </a:cubicBezTo>
                  <a:cubicBezTo>
                    <a:pt x="21983" y="5437"/>
                    <a:pt x="22139" y="5485"/>
                    <a:pt x="22317" y="5515"/>
                  </a:cubicBezTo>
                  <a:lnTo>
                    <a:pt x="22320" y="5515"/>
                  </a:lnTo>
                  <a:cubicBezTo>
                    <a:pt x="22324" y="5515"/>
                    <a:pt x="22328" y="5516"/>
                    <a:pt x="22333" y="5516"/>
                  </a:cubicBezTo>
                  <a:cubicBezTo>
                    <a:pt x="22373" y="5516"/>
                    <a:pt x="22408" y="5487"/>
                    <a:pt x="22415" y="5448"/>
                  </a:cubicBezTo>
                  <a:cubicBezTo>
                    <a:pt x="22417" y="5424"/>
                    <a:pt x="22412" y="5403"/>
                    <a:pt x="22402" y="5386"/>
                  </a:cubicBezTo>
                  <a:cubicBezTo>
                    <a:pt x="22299" y="5223"/>
                    <a:pt x="22168" y="5087"/>
                    <a:pt x="22021" y="4976"/>
                  </a:cubicBezTo>
                  <a:cubicBezTo>
                    <a:pt x="21877" y="4858"/>
                    <a:pt x="21710" y="4778"/>
                    <a:pt x="21540" y="4703"/>
                  </a:cubicBezTo>
                  <a:cubicBezTo>
                    <a:pt x="21369" y="4630"/>
                    <a:pt x="21191" y="4581"/>
                    <a:pt x="21007" y="4550"/>
                  </a:cubicBezTo>
                  <a:cubicBezTo>
                    <a:pt x="20897" y="4533"/>
                    <a:pt x="20793" y="4522"/>
                    <a:pt x="20682" y="4522"/>
                  </a:cubicBezTo>
                  <a:close/>
                  <a:moveTo>
                    <a:pt x="26169" y="6392"/>
                  </a:moveTo>
                  <a:cubicBezTo>
                    <a:pt x="26001" y="6392"/>
                    <a:pt x="25857" y="6455"/>
                    <a:pt x="25847" y="6460"/>
                  </a:cubicBezTo>
                  <a:cubicBezTo>
                    <a:pt x="25802" y="6480"/>
                    <a:pt x="25782" y="6533"/>
                    <a:pt x="25802" y="6580"/>
                  </a:cubicBezTo>
                  <a:cubicBezTo>
                    <a:pt x="25815" y="6613"/>
                    <a:pt x="25849" y="6633"/>
                    <a:pt x="25884" y="6633"/>
                  </a:cubicBezTo>
                  <a:cubicBezTo>
                    <a:pt x="25897" y="6633"/>
                    <a:pt x="25910" y="6631"/>
                    <a:pt x="25922" y="6625"/>
                  </a:cubicBezTo>
                  <a:cubicBezTo>
                    <a:pt x="25923" y="6624"/>
                    <a:pt x="26041" y="6573"/>
                    <a:pt x="26169" y="6573"/>
                  </a:cubicBezTo>
                  <a:cubicBezTo>
                    <a:pt x="26238" y="6573"/>
                    <a:pt x="26309" y="6588"/>
                    <a:pt x="26368" y="6632"/>
                  </a:cubicBezTo>
                  <a:cubicBezTo>
                    <a:pt x="26505" y="6739"/>
                    <a:pt x="26544" y="6999"/>
                    <a:pt x="26482" y="7388"/>
                  </a:cubicBezTo>
                  <a:cubicBezTo>
                    <a:pt x="26474" y="7437"/>
                    <a:pt x="26509" y="7486"/>
                    <a:pt x="26557" y="7495"/>
                  </a:cubicBezTo>
                  <a:cubicBezTo>
                    <a:pt x="26563" y="7498"/>
                    <a:pt x="26567" y="7498"/>
                    <a:pt x="26571" y="7498"/>
                  </a:cubicBezTo>
                  <a:cubicBezTo>
                    <a:pt x="26617" y="7498"/>
                    <a:pt x="26655" y="7464"/>
                    <a:pt x="26662" y="7420"/>
                  </a:cubicBezTo>
                  <a:cubicBezTo>
                    <a:pt x="26738" y="6955"/>
                    <a:pt x="26676" y="6642"/>
                    <a:pt x="26478" y="6490"/>
                  </a:cubicBezTo>
                  <a:cubicBezTo>
                    <a:pt x="26383" y="6415"/>
                    <a:pt x="26272" y="6392"/>
                    <a:pt x="26169" y="6392"/>
                  </a:cubicBezTo>
                  <a:close/>
                  <a:moveTo>
                    <a:pt x="20904" y="6244"/>
                  </a:moveTo>
                  <a:cubicBezTo>
                    <a:pt x="20653" y="6244"/>
                    <a:pt x="20410" y="6314"/>
                    <a:pt x="20206" y="6430"/>
                  </a:cubicBezTo>
                  <a:cubicBezTo>
                    <a:pt x="19949" y="6573"/>
                    <a:pt x="19736" y="6764"/>
                    <a:pt x="19584" y="7006"/>
                  </a:cubicBezTo>
                  <a:cubicBezTo>
                    <a:pt x="19565" y="7034"/>
                    <a:pt x="19564" y="7074"/>
                    <a:pt x="19584" y="7104"/>
                  </a:cubicBezTo>
                  <a:cubicBezTo>
                    <a:pt x="19600" y="7131"/>
                    <a:pt x="19630" y="7147"/>
                    <a:pt x="19661" y="7147"/>
                  </a:cubicBezTo>
                  <a:cubicBezTo>
                    <a:pt x="19677" y="7147"/>
                    <a:pt x="19693" y="7143"/>
                    <a:pt x="19708" y="7133"/>
                  </a:cubicBezTo>
                  <a:lnTo>
                    <a:pt x="19718" y="7128"/>
                  </a:lnTo>
                  <a:cubicBezTo>
                    <a:pt x="20083" y="6902"/>
                    <a:pt x="20476" y="6722"/>
                    <a:pt x="20841" y="6722"/>
                  </a:cubicBezTo>
                  <a:cubicBezTo>
                    <a:pt x="20901" y="6722"/>
                    <a:pt x="20961" y="6727"/>
                    <a:pt x="21020" y="6737"/>
                  </a:cubicBezTo>
                  <a:cubicBezTo>
                    <a:pt x="21225" y="6774"/>
                    <a:pt x="21426" y="6857"/>
                    <a:pt x="21615" y="6996"/>
                  </a:cubicBezTo>
                  <a:cubicBezTo>
                    <a:pt x="21666" y="7020"/>
                    <a:pt x="21709" y="7067"/>
                    <a:pt x="21755" y="7104"/>
                  </a:cubicBezTo>
                  <a:lnTo>
                    <a:pt x="21900" y="7217"/>
                  </a:lnTo>
                  <a:cubicBezTo>
                    <a:pt x="21989" y="7303"/>
                    <a:pt x="22078" y="7394"/>
                    <a:pt x="22184" y="7477"/>
                  </a:cubicBezTo>
                  <a:lnTo>
                    <a:pt x="22194" y="7484"/>
                  </a:lnTo>
                  <a:cubicBezTo>
                    <a:pt x="22210" y="7496"/>
                    <a:pt x="22231" y="7504"/>
                    <a:pt x="22252" y="7504"/>
                  </a:cubicBezTo>
                  <a:cubicBezTo>
                    <a:pt x="22262" y="7504"/>
                    <a:pt x="22273" y="7502"/>
                    <a:pt x="22283" y="7498"/>
                  </a:cubicBezTo>
                  <a:cubicBezTo>
                    <a:pt x="22331" y="7480"/>
                    <a:pt x="22354" y="7428"/>
                    <a:pt x="22337" y="7379"/>
                  </a:cubicBezTo>
                  <a:cubicBezTo>
                    <a:pt x="22287" y="7252"/>
                    <a:pt x="22225" y="7128"/>
                    <a:pt x="22160" y="7003"/>
                  </a:cubicBezTo>
                  <a:cubicBezTo>
                    <a:pt x="22075" y="6891"/>
                    <a:pt x="21999" y="6767"/>
                    <a:pt x="21891" y="6668"/>
                  </a:cubicBezTo>
                  <a:cubicBezTo>
                    <a:pt x="21687" y="6460"/>
                    <a:pt x="21402" y="6304"/>
                    <a:pt x="21090" y="6258"/>
                  </a:cubicBezTo>
                  <a:cubicBezTo>
                    <a:pt x="21028" y="6249"/>
                    <a:pt x="20966" y="6244"/>
                    <a:pt x="20904" y="6244"/>
                  </a:cubicBezTo>
                  <a:close/>
                  <a:moveTo>
                    <a:pt x="17164" y="5744"/>
                  </a:moveTo>
                  <a:cubicBezTo>
                    <a:pt x="17033" y="5744"/>
                    <a:pt x="16903" y="5763"/>
                    <a:pt x="16779" y="5796"/>
                  </a:cubicBezTo>
                  <a:cubicBezTo>
                    <a:pt x="16762" y="5888"/>
                    <a:pt x="16743" y="5982"/>
                    <a:pt x="16731" y="6076"/>
                  </a:cubicBezTo>
                  <a:cubicBezTo>
                    <a:pt x="16723" y="6156"/>
                    <a:pt x="16714" y="6229"/>
                    <a:pt x="16700" y="6304"/>
                  </a:cubicBezTo>
                  <a:cubicBezTo>
                    <a:pt x="16838" y="6263"/>
                    <a:pt x="16975" y="6238"/>
                    <a:pt x="17109" y="6238"/>
                  </a:cubicBezTo>
                  <a:cubicBezTo>
                    <a:pt x="17171" y="6238"/>
                    <a:pt x="17233" y="6243"/>
                    <a:pt x="17293" y="6255"/>
                  </a:cubicBezTo>
                  <a:cubicBezTo>
                    <a:pt x="17348" y="6255"/>
                    <a:pt x="17399" y="6282"/>
                    <a:pt x="17451" y="6291"/>
                  </a:cubicBezTo>
                  <a:cubicBezTo>
                    <a:pt x="17505" y="6300"/>
                    <a:pt x="17556" y="6327"/>
                    <a:pt x="17607" y="6352"/>
                  </a:cubicBezTo>
                  <a:cubicBezTo>
                    <a:pt x="17717" y="6388"/>
                    <a:pt x="17811" y="6461"/>
                    <a:pt x="17921" y="6519"/>
                  </a:cubicBezTo>
                  <a:cubicBezTo>
                    <a:pt x="18022" y="6586"/>
                    <a:pt x="18116" y="6672"/>
                    <a:pt x="18221" y="6746"/>
                  </a:cubicBezTo>
                  <a:cubicBezTo>
                    <a:pt x="18230" y="6756"/>
                    <a:pt x="18241" y="6765"/>
                    <a:pt x="18251" y="6774"/>
                  </a:cubicBezTo>
                  <a:cubicBezTo>
                    <a:pt x="18105" y="6971"/>
                    <a:pt x="17988" y="7041"/>
                    <a:pt x="17985" y="7043"/>
                  </a:cubicBezTo>
                  <a:cubicBezTo>
                    <a:pt x="17972" y="7053"/>
                    <a:pt x="17678" y="7238"/>
                    <a:pt x="17757" y="7542"/>
                  </a:cubicBezTo>
                  <a:cubicBezTo>
                    <a:pt x="17807" y="7733"/>
                    <a:pt x="17917" y="7771"/>
                    <a:pt x="18012" y="7805"/>
                  </a:cubicBezTo>
                  <a:cubicBezTo>
                    <a:pt x="18068" y="7825"/>
                    <a:pt x="18122" y="7845"/>
                    <a:pt x="18180" y="7897"/>
                  </a:cubicBezTo>
                  <a:cubicBezTo>
                    <a:pt x="18199" y="7913"/>
                    <a:pt x="18220" y="7923"/>
                    <a:pt x="18242" y="7923"/>
                  </a:cubicBezTo>
                  <a:cubicBezTo>
                    <a:pt x="18268" y="7923"/>
                    <a:pt x="18292" y="7911"/>
                    <a:pt x="18309" y="7892"/>
                  </a:cubicBezTo>
                  <a:cubicBezTo>
                    <a:pt x="18343" y="7855"/>
                    <a:pt x="18341" y="7797"/>
                    <a:pt x="18305" y="7763"/>
                  </a:cubicBezTo>
                  <a:cubicBezTo>
                    <a:pt x="18220" y="7684"/>
                    <a:pt x="18138" y="7655"/>
                    <a:pt x="18073" y="7633"/>
                  </a:cubicBezTo>
                  <a:cubicBezTo>
                    <a:pt x="17989" y="7604"/>
                    <a:pt x="17958" y="7593"/>
                    <a:pt x="17933" y="7495"/>
                  </a:cubicBezTo>
                  <a:cubicBezTo>
                    <a:pt x="17887" y="7324"/>
                    <a:pt x="18071" y="7204"/>
                    <a:pt x="18074" y="7203"/>
                  </a:cubicBezTo>
                  <a:cubicBezTo>
                    <a:pt x="18094" y="7191"/>
                    <a:pt x="18539" y="6935"/>
                    <a:pt x="18837" y="5980"/>
                  </a:cubicBezTo>
                  <a:cubicBezTo>
                    <a:pt x="18852" y="5931"/>
                    <a:pt x="18824" y="5880"/>
                    <a:pt x="18777" y="5866"/>
                  </a:cubicBezTo>
                  <a:cubicBezTo>
                    <a:pt x="18768" y="5863"/>
                    <a:pt x="18760" y="5862"/>
                    <a:pt x="18751" y="5862"/>
                  </a:cubicBezTo>
                  <a:cubicBezTo>
                    <a:pt x="18711" y="5862"/>
                    <a:pt x="18673" y="5887"/>
                    <a:pt x="18661" y="5925"/>
                  </a:cubicBezTo>
                  <a:cubicBezTo>
                    <a:pt x="18590" y="6156"/>
                    <a:pt x="18510" y="6340"/>
                    <a:pt x="18429" y="6490"/>
                  </a:cubicBezTo>
                  <a:cubicBezTo>
                    <a:pt x="18354" y="6389"/>
                    <a:pt x="18282" y="6284"/>
                    <a:pt x="18187" y="6197"/>
                  </a:cubicBezTo>
                  <a:cubicBezTo>
                    <a:pt x="17976" y="5982"/>
                    <a:pt x="17691" y="5822"/>
                    <a:pt x="17372" y="5761"/>
                  </a:cubicBezTo>
                  <a:cubicBezTo>
                    <a:pt x="17303" y="5749"/>
                    <a:pt x="17233" y="5744"/>
                    <a:pt x="17164" y="5744"/>
                  </a:cubicBezTo>
                  <a:close/>
                  <a:moveTo>
                    <a:pt x="18787" y="7653"/>
                  </a:moveTo>
                  <a:cubicBezTo>
                    <a:pt x="18763" y="7653"/>
                    <a:pt x="18747" y="7656"/>
                    <a:pt x="18742" y="7657"/>
                  </a:cubicBezTo>
                  <a:cubicBezTo>
                    <a:pt x="18694" y="7669"/>
                    <a:pt x="18665" y="7715"/>
                    <a:pt x="18674" y="7763"/>
                  </a:cubicBezTo>
                  <a:cubicBezTo>
                    <a:pt x="18681" y="7806"/>
                    <a:pt x="18720" y="7837"/>
                    <a:pt x="18761" y="7837"/>
                  </a:cubicBezTo>
                  <a:cubicBezTo>
                    <a:pt x="18766" y="7837"/>
                    <a:pt x="18772" y="7836"/>
                    <a:pt x="18777" y="7835"/>
                  </a:cubicBezTo>
                  <a:cubicBezTo>
                    <a:pt x="18777" y="7835"/>
                    <a:pt x="18780" y="7835"/>
                    <a:pt x="18784" y="7835"/>
                  </a:cubicBezTo>
                  <a:cubicBezTo>
                    <a:pt x="18793" y="7835"/>
                    <a:pt x="18808" y="7836"/>
                    <a:pt x="18830" y="7842"/>
                  </a:cubicBezTo>
                  <a:cubicBezTo>
                    <a:pt x="18844" y="7846"/>
                    <a:pt x="18865" y="7869"/>
                    <a:pt x="18872" y="7883"/>
                  </a:cubicBezTo>
                  <a:cubicBezTo>
                    <a:pt x="18889" y="7913"/>
                    <a:pt x="18921" y="7931"/>
                    <a:pt x="18954" y="7931"/>
                  </a:cubicBezTo>
                  <a:cubicBezTo>
                    <a:pt x="18970" y="7931"/>
                    <a:pt x="18984" y="7927"/>
                    <a:pt x="18998" y="7920"/>
                  </a:cubicBezTo>
                  <a:cubicBezTo>
                    <a:pt x="19042" y="7897"/>
                    <a:pt x="19060" y="7841"/>
                    <a:pt x="19035" y="7797"/>
                  </a:cubicBezTo>
                  <a:cubicBezTo>
                    <a:pt x="19026" y="7781"/>
                    <a:pt x="18977" y="7696"/>
                    <a:pt x="18885" y="7668"/>
                  </a:cubicBezTo>
                  <a:cubicBezTo>
                    <a:pt x="18845" y="7656"/>
                    <a:pt x="18812" y="7653"/>
                    <a:pt x="18787" y="7653"/>
                  </a:cubicBezTo>
                  <a:close/>
                  <a:moveTo>
                    <a:pt x="19263" y="7241"/>
                  </a:moveTo>
                  <a:cubicBezTo>
                    <a:pt x="19237" y="7241"/>
                    <a:pt x="19212" y="7252"/>
                    <a:pt x="19195" y="7273"/>
                  </a:cubicBezTo>
                  <a:cubicBezTo>
                    <a:pt x="19161" y="7312"/>
                    <a:pt x="19166" y="7368"/>
                    <a:pt x="19203" y="7402"/>
                  </a:cubicBezTo>
                  <a:cubicBezTo>
                    <a:pt x="19204" y="7403"/>
                    <a:pt x="19291" y="7481"/>
                    <a:pt x="19298" y="7599"/>
                  </a:cubicBezTo>
                  <a:cubicBezTo>
                    <a:pt x="19303" y="7685"/>
                    <a:pt x="19262" y="7778"/>
                    <a:pt x="19178" y="7873"/>
                  </a:cubicBezTo>
                  <a:cubicBezTo>
                    <a:pt x="19145" y="7910"/>
                    <a:pt x="19148" y="7967"/>
                    <a:pt x="19183" y="8002"/>
                  </a:cubicBezTo>
                  <a:cubicBezTo>
                    <a:pt x="19202" y="8017"/>
                    <a:pt x="19224" y="8025"/>
                    <a:pt x="19245" y="8025"/>
                  </a:cubicBezTo>
                  <a:cubicBezTo>
                    <a:pt x="19270" y="8025"/>
                    <a:pt x="19295" y="8015"/>
                    <a:pt x="19312" y="7995"/>
                  </a:cubicBezTo>
                  <a:cubicBezTo>
                    <a:pt x="19431" y="7860"/>
                    <a:pt x="19487" y="7722"/>
                    <a:pt x="19479" y="7582"/>
                  </a:cubicBezTo>
                  <a:cubicBezTo>
                    <a:pt x="19466" y="7388"/>
                    <a:pt x="19326" y="7268"/>
                    <a:pt x="19322" y="7262"/>
                  </a:cubicBezTo>
                  <a:cubicBezTo>
                    <a:pt x="19305" y="7248"/>
                    <a:pt x="19283" y="7241"/>
                    <a:pt x="19263" y="7241"/>
                  </a:cubicBezTo>
                  <a:close/>
                  <a:moveTo>
                    <a:pt x="25914" y="7003"/>
                  </a:moveTo>
                  <a:cubicBezTo>
                    <a:pt x="25893" y="7003"/>
                    <a:pt x="25872" y="7010"/>
                    <a:pt x="25854" y="7026"/>
                  </a:cubicBezTo>
                  <a:cubicBezTo>
                    <a:pt x="25838" y="7040"/>
                    <a:pt x="25693" y="7170"/>
                    <a:pt x="25707" y="7323"/>
                  </a:cubicBezTo>
                  <a:cubicBezTo>
                    <a:pt x="25714" y="7378"/>
                    <a:pt x="25742" y="7456"/>
                    <a:pt x="25847" y="7515"/>
                  </a:cubicBezTo>
                  <a:cubicBezTo>
                    <a:pt x="25970" y="7586"/>
                    <a:pt x="25976" y="7626"/>
                    <a:pt x="25976" y="7626"/>
                  </a:cubicBezTo>
                  <a:cubicBezTo>
                    <a:pt x="25977" y="7644"/>
                    <a:pt x="25915" y="7698"/>
                    <a:pt x="25882" y="7725"/>
                  </a:cubicBezTo>
                  <a:cubicBezTo>
                    <a:pt x="25806" y="7790"/>
                    <a:pt x="25662" y="7910"/>
                    <a:pt x="25773" y="8059"/>
                  </a:cubicBezTo>
                  <a:cubicBezTo>
                    <a:pt x="25790" y="8083"/>
                    <a:pt x="25817" y="8095"/>
                    <a:pt x="25845" y="8095"/>
                  </a:cubicBezTo>
                  <a:cubicBezTo>
                    <a:pt x="25862" y="8095"/>
                    <a:pt x="25882" y="8090"/>
                    <a:pt x="25898" y="8078"/>
                  </a:cubicBezTo>
                  <a:cubicBezTo>
                    <a:pt x="25939" y="8047"/>
                    <a:pt x="25946" y="7991"/>
                    <a:pt x="25916" y="7951"/>
                  </a:cubicBezTo>
                  <a:cubicBezTo>
                    <a:pt x="25922" y="7931"/>
                    <a:pt x="25971" y="7890"/>
                    <a:pt x="26001" y="7866"/>
                  </a:cubicBezTo>
                  <a:cubicBezTo>
                    <a:pt x="26075" y="7804"/>
                    <a:pt x="26169" y="7726"/>
                    <a:pt x="26157" y="7609"/>
                  </a:cubicBezTo>
                  <a:cubicBezTo>
                    <a:pt x="26145" y="7491"/>
                    <a:pt x="26028" y="7409"/>
                    <a:pt x="25937" y="7358"/>
                  </a:cubicBezTo>
                  <a:cubicBezTo>
                    <a:pt x="25908" y="7343"/>
                    <a:pt x="25891" y="7324"/>
                    <a:pt x="25889" y="7307"/>
                  </a:cubicBezTo>
                  <a:cubicBezTo>
                    <a:pt x="25884" y="7265"/>
                    <a:pt x="25937" y="7196"/>
                    <a:pt x="25974" y="7163"/>
                  </a:cubicBezTo>
                  <a:cubicBezTo>
                    <a:pt x="26011" y="7130"/>
                    <a:pt x="26017" y="7071"/>
                    <a:pt x="25983" y="7034"/>
                  </a:cubicBezTo>
                  <a:cubicBezTo>
                    <a:pt x="25965" y="7014"/>
                    <a:pt x="25940" y="7003"/>
                    <a:pt x="25914" y="7003"/>
                  </a:cubicBezTo>
                  <a:close/>
                  <a:moveTo>
                    <a:pt x="25386" y="8631"/>
                  </a:moveTo>
                  <a:cubicBezTo>
                    <a:pt x="25350" y="8631"/>
                    <a:pt x="25316" y="8653"/>
                    <a:pt x="25301" y="8688"/>
                  </a:cubicBezTo>
                  <a:cubicBezTo>
                    <a:pt x="25281" y="8736"/>
                    <a:pt x="25304" y="8789"/>
                    <a:pt x="25350" y="8808"/>
                  </a:cubicBezTo>
                  <a:lnTo>
                    <a:pt x="25870" y="9026"/>
                  </a:lnTo>
                  <a:cubicBezTo>
                    <a:pt x="25882" y="9030"/>
                    <a:pt x="25894" y="9033"/>
                    <a:pt x="25905" y="9033"/>
                  </a:cubicBezTo>
                  <a:cubicBezTo>
                    <a:pt x="25943" y="9033"/>
                    <a:pt x="25976" y="9012"/>
                    <a:pt x="25990" y="8977"/>
                  </a:cubicBezTo>
                  <a:cubicBezTo>
                    <a:pt x="26010" y="8929"/>
                    <a:pt x="25987" y="8875"/>
                    <a:pt x="25940" y="8856"/>
                  </a:cubicBezTo>
                  <a:lnTo>
                    <a:pt x="25421" y="8639"/>
                  </a:lnTo>
                  <a:cubicBezTo>
                    <a:pt x="25410" y="8634"/>
                    <a:pt x="25398" y="8631"/>
                    <a:pt x="25386" y="8631"/>
                  </a:cubicBezTo>
                  <a:close/>
                  <a:moveTo>
                    <a:pt x="17657" y="8567"/>
                  </a:moveTo>
                  <a:cubicBezTo>
                    <a:pt x="17636" y="8567"/>
                    <a:pt x="17616" y="8574"/>
                    <a:pt x="17599" y="8588"/>
                  </a:cubicBezTo>
                  <a:cubicBezTo>
                    <a:pt x="17560" y="8619"/>
                    <a:pt x="17553" y="8677"/>
                    <a:pt x="17584" y="8716"/>
                  </a:cubicBezTo>
                  <a:cubicBezTo>
                    <a:pt x="17825" y="9015"/>
                    <a:pt x="18114" y="9182"/>
                    <a:pt x="18445" y="9213"/>
                  </a:cubicBezTo>
                  <a:cubicBezTo>
                    <a:pt x="18481" y="9217"/>
                    <a:pt x="18520" y="9219"/>
                    <a:pt x="18558" y="9219"/>
                  </a:cubicBezTo>
                  <a:cubicBezTo>
                    <a:pt x="19141" y="9219"/>
                    <a:pt x="19630" y="8808"/>
                    <a:pt x="19651" y="8789"/>
                  </a:cubicBezTo>
                  <a:cubicBezTo>
                    <a:pt x="19691" y="8755"/>
                    <a:pt x="19697" y="8698"/>
                    <a:pt x="19663" y="8660"/>
                  </a:cubicBezTo>
                  <a:cubicBezTo>
                    <a:pt x="19644" y="8638"/>
                    <a:pt x="19619" y="8627"/>
                    <a:pt x="19593" y="8627"/>
                  </a:cubicBezTo>
                  <a:cubicBezTo>
                    <a:pt x="19572" y="8627"/>
                    <a:pt x="19551" y="8634"/>
                    <a:pt x="19534" y="8648"/>
                  </a:cubicBezTo>
                  <a:cubicBezTo>
                    <a:pt x="19529" y="8654"/>
                    <a:pt x="19078" y="9035"/>
                    <a:pt x="18560" y="9035"/>
                  </a:cubicBezTo>
                  <a:cubicBezTo>
                    <a:pt x="18527" y="9035"/>
                    <a:pt x="18494" y="9034"/>
                    <a:pt x="18460" y="9030"/>
                  </a:cubicBezTo>
                  <a:cubicBezTo>
                    <a:pt x="18180" y="9005"/>
                    <a:pt x="17933" y="8861"/>
                    <a:pt x="17727" y="8602"/>
                  </a:cubicBezTo>
                  <a:cubicBezTo>
                    <a:pt x="17710" y="8579"/>
                    <a:pt x="17683" y="8567"/>
                    <a:pt x="17657" y="8567"/>
                  </a:cubicBezTo>
                  <a:close/>
                  <a:moveTo>
                    <a:pt x="21877" y="11349"/>
                  </a:moveTo>
                  <a:lnTo>
                    <a:pt x="20575" y="11553"/>
                  </a:lnTo>
                  <a:lnTo>
                    <a:pt x="20319" y="13520"/>
                  </a:lnTo>
                  <a:lnTo>
                    <a:pt x="21877" y="11349"/>
                  </a:lnTo>
                  <a:close/>
                  <a:moveTo>
                    <a:pt x="12969" y="23656"/>
                  </a:moveTo>
                  <a:cubicBezTo>
                    <a:pt x="12929" y="23656"/>
                    <a:pt x="12892" y="23685"/>
                    <a:pt x="12882" y="23726"/>
                  </a:cubicBezTo>
                  <a:cubicBezTo>
                    <a:pt x="12870" y="23775"/>
                    <a:pt x="12900" y="23825"/>
                    <a:pt x="12947" y="23836"/>
                  </a:cubicBezTo>
                  <a:lnTo>
                    <a:pt x="15377" y="24449"/>
                  </a:lnTo>
                  <a:lnTo>
                    <a:pt x="15600" y="26315"/>
                  </a:lnTo>
                  <a:lnTo>
                    <a:pt x="16304" y="24682"/>
                  </a:lnTo>
                  <a:lnTo>
                    <a:pt x="16853" y="24820"/>
                  </a:lnTo>
                  <a:cubicBezTo>
                    <a:pt x="16862" y="24822"/>
                    <a:pt x="16869" y="24824"/>
                    <a:pt x="16876" y="24824"/>
                  </a:cubicBezTo>
                  <a:cubicBezTo>
                    <a:pt x="16917" y="24824"/>
                    <a:pt x="16953" y="24795"/>
                    <a:pt x="16963" y="24754"/>
                  </a:cubicBezTo>
                  <a:cubicBezTo>
                    <a:pt x="16976" y="24705"/>
                    <a:pt x="16948" y="24655"/>
                    <a:pt x="16898" y="24643"/>
                  </a:cubicBezTo>
                  <a:lnTo>
                    <a:pt x="12993" y="23659"/>
                  </a:lnTo>
                  <a:cubicBezTo>
                    <a:pt x="12985" y="23657"/>
                    <a:pt x="12977" y="23656"/>
                    <a:pt x="12969" y="23656"/>
                  </a:cubicBezTo>
                  <a:close/>
                  <a:moveTo>
                    <a:pt x="30525" y="22022"/>
                  </a:moveTo>
                  <a:cubicBezTo>
                    <a:pt x="30480" y="22022"/>
                    <a:pt x="30442" y="22062"/>
                    <a:pt x="30438" y="22107"/>
                  </a:cubicBezTo>
                  <a:cubicBezTo>
                    <a:pt x="30182" y="25739"/>
                    <a:pt x="31387" y="29913"/>
                    <a:pt x="32035" y="32155"/>
                  </a:cubicBezTo>
                  <a:cubicBezTo>
                    <a:pt x="32189" y="32686"/>
                    <a:pt x="32310" y="33103"/>
                    <a:pt x="32370" y="33371"/>
                  </a:cubicBezTo>
                  <a:cubicBezTo>
                    <a:pt x="32658" y="34664"/>
                    <a:pt x="32140" y="35063"/>
                    <a:pt x="32129" y="35070"/>
                  </a:cubicBezTo>
                  <a:cubicBezTo>
                    <a:pt x="32086" y="35101"/>
                    <a:pt x="32078" y="35157"/>
                    <a:pt x="32106" y="35197"/>
                  </a:cubicBezTo>
                  <a:cubicBezTo>
                    <a:pt x="32123" y="35222"/>
                    <a:pt x="32151" y="35237"/>
                    <a:pt x="32179" y="35237"/>
                  </a:cubicBezTo>
                  <a:cubicBezTo>
                    <a:pt x="32198" y="35237"/>
                    <a:pt x="32215" y="35231"/>
                    <a:pt x="32232" y="35221"/>
                  </a:cubicBezTo>
                  <a:cubicBezTo>
                    <a:pt x="32257" y="35201"/>
                    <a:pt x="32864" y="34761"/>
                    <a:pt x="32547" y="33332"/>
                  </a:cubicBezTo>
                  <a:cubicBezTo>
                    <a:pt x="32488" y="33059"/>
                    <a:pt x="32366" y="32639"/>
                    <a:pt x="32212" y="32106"/>
                  </a:cubicBezTo>
                  <a:cubicBezTo>
                    <a:pt x="31567" y="29875"/>
                    <a:pt x="30366" y="25721"/>
                    <a:pt x="30620" y="22120"/>
                  </a:cubicBezTo>
                  <a:cubicBezTo>
                    <a:pt x="30623" y="22071"/>
                    <a:pt x="30586" y="22025"/>
                    <a:pt x="30536" y="22022"/>
                  </a:cubicBezTo>
                  <a:cubicBezTo>
                    <a:pt x="30532" y="22022"/>
                    <a:pt x="30528" y="22022"/>
                    <a:pt x="30525" y="22022"/>
                  </a:cubicBezTo>
                  <a:close/>
                  <a:moveTo>
                    <a:pt x="46234" y="34802"/>
                  </a:moveTo>
                  <a:cubicBezTo>
                    <a:pt x="46192" y="34802"/>
                    <a:pt x="46156" y="34832"/>
                    <a:pt x="46146" y="34874"/>
                  </a:cubicBezTo>
                  <a:cubicBezTo>
                    <a:pt x="46135" y="34924"/>
                    <a:pt x="46165" y="34973"/>
                    <a:pt x="46214" y="34983"/>
                  </a:cubicBezTo>
                  <a:cubicBezTo>
                    <a:pt x="49099" y="35660"/>
                    <a:pt x="50514" y="36009"/>
                    <a:pt x="50528" y="36013"/>
                  </a:cubicBezTo>
                  <a:cubicBezTo>
                    <a:pt x="50535" y="36013"/>
                    <a:pt x="50542" y="36015"/>
                    <a:pt x="50549" y="36015"/>
                  </a:cubicBezTo>
                  <a:cubicBezTo>
                    <a:pt x="50590" y="36015"/>
                    <a:pt x="50627" y="35988"/>
                    <a:pt x="50638" y="35945"/>
                  </a:cubicBezTo>
                  <a:cubicBezTo>
                    <a:pt x="50650" y="35896"/>
                    <a:pt x="50620" y="35846"/>
                    <a:pt x="50570" y="35834"/>
                  </a:cubicBezTo>
                  <a:cubicBezTo>
                    <a:pt x="50556" y="35831"/>
                    <a:pt x="49140" y="35480"/>
                    <a:pt x="46255" y="34805"/>
                  </a:cubicBezTo>
                  <a:cubicBezTo>
                    <a:pt x="46248" y="34803"/>
                    <a:pt x="46241" y="34802"/>
                    <a:pt x="46234" y="34802"/>
                  </a:cubicBezTo>
                  <a:close/>
                  <a:moveTo>
                    <a:pt x="43873" y="32336"/>
                  </a:moveTo>
                  <a:cubicBezTo>
                    <a:pt x="43839" y="32336"/>
                    <a:pt x="43807" y="32355"/>
                    <a:pt x="43791" y="32387"/>
                  </a:cubicBezTo>
                  <a:cubicBezTo>
                    <a:pt x="43743" y="32485"/>
                    <a:pt x="42621" y="34782"/>
                    <a:pt x="42465" y="36119"/>
                  </a:cubicBezTo>
                  <a:cubicBezTo>
                    <a:pt x="42458" y="36169"/>
                    <a:pt x="42496" y="36214"/>
                    <a:pt x="42546" y="36220"/>
                  </a:cubicBezTo>
                  <a:lnTo>
                    <a:pt x="42556" y="36220"/>
                  </a:lnTo>
                  <a:cubicBezTo>
                    <a:pt x="42602" y="36220"/>
                    <a:pt x="42640" y="36185"/>
                    <a:pt x="42646" y="36138"/>
                  </a:cubicBezTo>
                  <a:cubicBezTo>
                    <a:pt x="42798" y="34833"/>
                    <a:pt x="43941" y="32491"/>
                    <a:pt x="43953" y="32466"/>
                  </a:cubicBezTo>
                  <a:cubicBezTo>
                    <a:pt x="43975" y="32421"/>
                    <a:pt x="43956" y="32366"/>
                    <a:pt x="43912" y="32345"/>
                  </a:cubicBezTo>
                  <a:cubicBezTo>
                    <a:pt x="43900" y="32339"/>
                    <a:pt x="43886" y="32336"/>
                    <a:pt x="43873" y="32336"/>
                  </a:cubicBezTo>
                  <a:close/>
                  <a:moveTo>
                    <a:pt x="45822" y="35950"/>
                  </a:moveTo>
                  <a:cubicBezTo>
                    <a:pt x="45783" y="35950"/>
                    <a:pt x="45745" y="35976"/>
                    <a:pt x="45733" y="36016"/>
                  </a:cubicBezTo>
                  <a:cubicBezTo>
                    <a:pt x="45719" y="36064"/>
                    <a:pt x="45747" y="36115"/>
                    <a:pt x="45795" y="36129"/>
                  </a:cubicBezTo>
                  <a:cubicBezTo>
                    <a:pt x="48639" y="36977"/>
                    <a:pt x="50433" y="37281"/>
                    <a:pt x="50450" y="37284"/>
                  </a:cubicBezTo>
                  <a:cubicBezTo>
                    <a:pt x="50456" y="37287"/>
                    <a:pt x="50461" y="37287"/>
                    <a:pt x="50466" y="37287"/>
                  </a:cubicBezTo>
                  <a:cubicBezTo>
                    <a:pt x="50511" y="37287"/>
                    <a:pt x="50549" y="37254"/>
                    <a:pt x="50556" y="37210"/>
                  </a:cubicBezTo>
                  <a:cubicBezTo>
                    <a:pt x="50565" y="37161"/>
                    <a:pt x="50532" y="37113"/>
                    <a:pt x="50480" y="37104"/>
                  </a:cubicBezTo>
                  <a:cubicBezTo>
                    <a:pt x="50463" y="37100"/>
                    <a:pt x="48680" y="36796"/>
                    <a:pt x="45846" y="35954"/>
                  </a:cubicBezTo>
                  <a:cubicBezTo>
                    <a:pt x="45838" y="35951"/>
                    <a:pt x="45830" y="35950"/>
                    <a:pt x="45822" y="35950"/>
                  </a:cubicBezTo>
                  <a:close/>
                  <a:moveTo>
                    <a:pt x="17634" y="35952"/>
                  </a:moveTo>
                  <a:cubicBezTo>
                    <a:pt x="17591" y="35952"/>
                    <a:pt x="17553" y="35980"/>
                    <a:pt x="17543" y="36023"/>
                  </a:cubicBezTo>
                  <a:cubicBezTo>
                    <a:pt x="17534" y="36073"/>
                    <a:pt x="17563" y="36122"/>
                    <a:pt x="17613" y="36134"/>
                  </a:cubicBezTo>
                  <a:cubicBezTo>
                    <a:pt x="22037" y="37132"/>
                    <a:pt x="25101" y="37437"/>
                    <a:pt x="27192" y="37437"/>
                  </a:cubicBezTo>
                  <a:cubicBezTo>
                    <a:pt x="30353" y="37437"/>
                    <a:pt x="31295" y="36739"/>
                    <a:pt x="31356" y="36690"/>
                  </a:cubicBezTo>
                  <a:cubicBezTo>
                    <a:pt x="31397" y="36660"/>
                    <a:pt x="31404" y="36602"/>
                    <a:pt x="31372" y="36562"/>
                  </a:cubicBezTo>
                  <a:cubicBezTo>
                    <a:pt x="31354" y="36540"/>
                    <a:pt x="31328" y="36528"/>
                    <a:pt x="31300" y="36528"/>
                  </a:cubicBezTo>
                  <a:cubicBezTo>
                    <a:pt x="31281" y="36528"/>
                    <a:pt x="31261" y="36534"/>
                    <a:pt x="31244" y="36547"/>
                  </a:cubicBezTo>
                  <a:cubicBezTo>
                    <a:pt x="31230" y="36559"/>
                    <a:pt x="30290" y="37240"/>
                    <a:pt x="27149" y="37240"/>
                  </a:cubicBezTo>
                  <a:cubicBezTo>
                    <a:pt x="25071" y="37240"/>
                    <a:pt x="22029" y="36942"/>
                    <a:pt x="17654" y="35954"/>
                  </a:cubicBezTo>
                  <a:cubicBezTo>
                    <a:pt x="17647" y="35953"/>
                    <a:pt x="17641" y="35952"/>
                    <a:pt x="17634" y="35952"/>
                  </a:cubicBezTo>
                  <a:close/>
                  <a:moveTo>
                    <a:pt x="45506" y="37059"/>
                  </a:moveTo>
                  <a:cubicBezTo>
                    <a:pt x="45466" y="37059"/>
                    <a:pt x="45431" y="37085"/>
                    <a:pt x="45419" y="37124"/>
                  </a:cubicBezTo>
                  <a:cubicBezTo>
                    <a:pt x="45404" y="37173"/>
                    <a:pt x="45432" y="37224"/>
                    <a:pt x="45479" y="37239"/>
                  </a:cubicBezTo>
                  <a:cubicBezTo>
                    <a:pt x="47923" y="37991"/>
                    <a:pt x="49334" y="38124"/>
                    <a:pt x="49348" y="38126"/>
                  </a:cubicBezTo>
                  <a:lnTo>
                    <a:pt x="49358" y="38126"/>
                  </a:lnTo>
                  <a:cubicBezTo>
                    <a:pt x="49403" y="38126"/>
                    <a:pt x="49444" y="38090"/>
                    <a:pt x="49447" y="38044"/>
                  </a:cubicBezTo>
                  <a:cubicBezTo>
                    <a:pt x="49453" y="37991"/>
                    <a:pt x="49416" y="37947"/>
                    <a:pt x="49366" y="37945"/>
                  </a:cubicBezTo>
                  <a:cubicBezTo>
                    <a:pt x="49352" y="37945"/>
                    <a:pt x="47959" y="37812"/>
                    <a:pt x="45534" y="37063"/>
                  </a:cubicBezTo>
                  <a:cubicBezTo>
                    <a:pt x="45524" y="37060"/>
                    <a:pt x="45515" y="37059"/>
                    <a:pt x="45506" y="37059"/>
                  </a:cubicBezTo>
                  <a:close/>
                  <a:moveTo>
                    <a:pt x="29921" y="45668"/>
                  </a:moveTo>
                  <a:cubicBezTo>
                    <a:pt x="29878" y="45668"/>
                    <a:pt x="29834" y="45709"/>
                    <a:pt x="29831" y="45757"/>
                  </a:cubicBezTo>
                  <a:cubicBezTo>
                    <a:pt x="29728" y="49618"/>
                    <a:pt x="28386" y="54544"/>
                    <a:pt x="28372" y="54592"/>
                  </a:cubicBezTo>
                  <a:cubicBezTo>
                    <a:pt x="27593" y="57344"/>
                    <a:pt x="24721" y="60771"/>
                    <a:pt x="24692" y="60805"/>
                  </a:cubicBezTo>
                  <a:lnTo>
                    <a:pt x="18979" y="67511"/>
                  </a:lnTo>
                  <a:cubicBezTo>
                    <a:pt x="18948" y="67550"/>
                    <a:pt x="18951" y="67608"/>
                    <a:pt x="18991" y="67640"/>
                  </a:cubicBezTo>
                  <a:cubicBezTo>
                    <a:pt x="19008" y="67654"/>
                    <a:pt x="19029" y="67661"/>
                    <a:pt x="19050" y="67661"/>
                  </a:cubicBezTo>
                  <a:cubicBezTo>
                    <a:pt x="19076" y="67661"/>
                    <a:pt x="19101" y="67651"/>
                    <a:pt x="19120" y="67630"/>
                  </a:cubicBezTo>
                  <a:lnTo>
                    <a:pt x="23003" y="63071"/>
                  </a:lnTo>
                  <a:lnTo>
                    <a:pt x="23193" y="64517"/>
                  </a:lnTo>
                  <a:lnTo>
                    <a:pt x="24466" y="61354"/>
                  </a:lnTo>
                  <a:lnTo>
                    <a:pt x="24834" y="60922"/>
                  </a:lnTo>
                  <a:cubicBezTo>
                    <a:pt x="24864" y="60887"/>
                    <a:pt x="27758" y="57430"/>
                    <a:pt x="28548" y="54643"/>
                  </a:cubicBezTo>
                  <a:cubicBezTo>
                    <a:pt x="28562" y="54594"/>
                    <a:pt x="29909" y="49646"/>
                    <a:pt x="30013" y="45763"/>
                  </a:cubicBezTo>
                  <a:cubicBezTo>
                    <a:pt x="30015" y="45713"/>
                    <a:pt x="29977" y="45671"/>
                    <a:pt x="29926" y="45668"/>
                  </a:cubicBezTo>
                  <a:cubicBezTo>
                    <a:pt x="29924" y="45668"/>
                    <a:pt x="29923" y="45668"/>
                    <a:pt x="29921" y="45668"/>
                  </a:cubicBezTo>
                  <a:close/>
                  <a:moveTo>
                    <a:pt x="7563" y="61400"/>
                  </a:moveTo>
                  <a:cubicBezTo>
                    <a:pt x="7548" y="61400"/>
                    <a:pt x="7534" y="61403"/>
                    <a:pt x="7520" y="61410"/>
                  </a:cubicBezTo>
                  <a:cubicBezTo>
                    <a:pt x="7476" y="61433"/>
                    <a:pt x="7459" y="61489"/>
                    <a:pt x="7483" y="61533"/>
                  </a:cubicBezTo>
                  <a:cubicBezTo>
                    <a:pt x="7520" y="61601"/>
                    <a:pt x="11166" y="68245"/>
                    <a:pt x="16920" y="70127"/>
                  </a:cubicBezTo>
                  <a:cubicBezTo>
                    <a:pt x="16928" y="70131"/>
                    <a:pt x="16939" y="70132"/>
                    <a:pt x="16948" y="70132"/>
                  </a:cubicBezTo>
                  <a:cubicBezTo>
                    <a:pt x="16987" y="70132"/>
                    <a:pt x="17023" y="70107"/>
                    <a:pt x="17034" y="70069"/>
                  </a:cubicBezTo>
                  <a:cubicBezTo>
                    <a:pt x="17050" y="70021"/>
                    <a:pt x="17024" y="69968"/>
                    <a:pt x="16976" y="69954"/>
                  </a:cubicBezTo>
                  <a:cubicBezTo>
                    <a:pt x="11290" y="68095"/>
                    <a:pt x="7680" y="61515"/>
                    <a:pt x="7644" y="61447"/>
                  </a:cubicBezTo>
                  <a:cubicBezTo>
                    <a:pt x="7627" y="61417"/>
                    <a:pt x="7595" y="61400"/>
                    <a:pt x="7563" y="61400"/>
                  </a:cubicBezTo>
                  <a:close/>
                  <a:moveTo>
                    <a:pt x="37749" y="75135"/>
                  </a:moveTo>
                  <a:cubicBezTo>
                    <a:pt x="37743" y="75135"/>
                    <a:pt x="37736" y="75135"/>
                    <a:pt x="37730" y="75136"/>
                  </a:cubicBezTo>
                  <a:lnTo>
                    <a:pt x="24937" y="77935"/>
                  </a:lnTo>
                  <a:cubicBezTo>
                    <a:pt x="24890" y="77948"/>
                    <a:pt x="24858" y="77994"/>
                    <a:pt x="24869" y="78044"/>
                  </a:cubicBezTo>
                  <a:cubicBezTo>
                    <a:pt x="24879" y="78089"/>
                    <a:pt x="24917" y="78117"/>
                    <a:pt x="24960" y="78117"/>
                  </a:cubicBezTo>
                  <a:cubicBezTo>
                    <a:pt x="24967" y="78117"/>
                    <a:pt x="24971" y="78117"/>
                    <a:pt x="24978" y="78115"/>
                  </a:cubicBezTo>
                  <a:lnTo>
                    <a:pt x="37771" y="75318"/>
                  </a:lnTo>
                  <a:cubicBezTo>
                    <a:pt x="37820" y="75306"/>
                    <a:pt x="37850" y="75260"/>
                    <a:pt x="37839" y="75206"/>
                  </a:cubicBezTo>
                  <a:cubicBezTo>
                    <a:pt x="37828" y="75163"/>
                    <a:pt x="37792" y="75135"/>
                    <a:pt x="37749" y="75135"/>
                  </a:cubicBezTo>
                  <a:close/>
                  <a:moveTo>
                    <a:pt x="101" y="71586"/>
                  </a:moveTo>
                  <a:cubicBezTo>
                    <a:pt x="95" y="71586"/>
                    <a:pt x="89" y="71587"/>
                    <a:pt x="83" y="71588"/>
                  </a:cubicBezTo>
                  <a:cubicBezTo>
                    <a:pt x="34" y="71597"/>
                    <a:pt x="0" y="71645"/>
                    <a:pt x="10" y="71694"/>
                  </a:cubicBezTo>
                  <a:lnTo>
                    <a:pt x="1491" y="80060"/>
                  </a:lnTo>
                  <a:cubicBezTo>
                    <a:pt x="1500" y="80105"/>
                    <a:pt x="1538" y="80136"/>
                    <a:pt x="1582" y="80136"/>
                  </a:cubicBezTo>
                  <a:cubicBezTo>
                    <a:pt x="1587" y="80136"/>
                    <a:pt x="1592" y="80136"/>
                    <a:pt x="1597" y="80135"/>
                  </a:cubicBezTo>
                  <a:cubicBezTo>
                    <a:pt x="1647" y="80125"/>
                    <a:pt x="1681" y="80078"/>
                    <a:pt x="1672" y="80029"/>
                  </a:cubicBezTo>
                  <a:lnTo>
                    <a:pt x="190" y="71662"/>
                  </a:lnTo>
                  <a:cubicBezTo>
                    <a:pt x="182" y="71618"/>
                    <a:pt x="145" y="71586"/>
                    <a:pt x="101" y="71586"/>
                  </a:cubicBezTo>
                  <a:close/>
                  <a:moveTo>
                    <a:pt x="4205" y="74695"/>
                  </a:moveTo>
                  <a:lnTo>
                    <a:pt x="4648" y="77363"/>
                  </a:lnTo>
                  <a:cubicBezTo>
                    <a:pt x="4648" y="77440"/>
                    <a:pt x="4665" y="79125"/>
                    <a:pt x="5754" y="79645"/>
                  </a:cubicBezTo>
                  <a:cubicBezTo>
                    <a:pt x="5167" y="79918"/>
                    <a:pt x="4639" y="80424"/>
                    <a:pt x="4181" y="81152"/>
                  </a:cubicBezTo>
                  <a:cubicBezTo>
                    <a:pt x="3663" y="80477"/>
                    <a:pt x="3544" y="79918"/>
                    <a:pt x="3541" y="79903"/>
                  </a:cubicBezTo>
                  <a:lnTo>
                    <a:pt x="2680" y="76191"/>
                  </a:lnTo>
                  <a:cubicBezTo>
                    <a:pt x="2766" y="76024"/>
                    <a:pt x="3219" y="75226"/>
                    <a:pt x="4205" y="74695"/>
                  </a:cubicBezTo>
                  <a:close/>
                  <a:moveTo>
                    <a:pt x="34536" y="81675"/>
                  </a:moveTo>
                  <a:cubicBezTo>
                    <a:pt x="34512" y="81675"/>
                    <a:pt x="34488" y="81684"/>
                    <a:pt x="34470" y="81704"/>
                  </a:cubicBezTo>
                  <a:cubicBezTo>
                    <a:pt x="34465" y="81710"/>
                    <a:pt x="34053" y="82114"/>
                    <a:pt x="32788" y="82114"/>
                  </a:cubicBezTo>
                  <a:cubicBezTo>
                    <a:pt x="32200" y="82114"/>
                    <a:pt x="31429" y="82027"/>
                    <a:pt x="30428" y="81772"/>
                  </a:cubicBezTo>
                  <a:cubicBezTo>
                    <a:pt x="30421" y="81770"/>
                    <a:pt x="30414" y="81769"/>
                    <a:pt x="30407" y="81769"/>
                  </a:cubicBezTo>
                  <a:cubicBezTo>
                    <a:pt x="30365" y="81769"/>
                    <a:pt x="30327" y="81797"/>
                    <a:pt x="30316" y="81838"/>
                  </a:cubicBezTo>
                  <a:cubicBezTo>
                    <a:pt x="30303" y="81888"/>
                    <a:pt x="30332" y="81936"/>
                    <a:pt x="30381" y="81949"/>
                  </a:cubicBezTo>
                  <a:cubicBezTo>
                    <a:pt x="31401" y="82209"/>
                    <a:pt x="32192" y="82300"/>
                    <a:pt x="32799" y="82300"/>
                  </a:cubicBezTo>
                  <a:cubicBezTo>
                    <a:pt x="34139" y="82300"/>
                    <a:pt x="34578" y="81855"/>
                    <a:pt x="34603" y="81828"/>
                  </a:cubicBezTo>
                  <a:cubicBezTo>
                    <a:pt x="34638" y="81792"/>
                    <a:pt x="34634" y="81735"/>
                    <a:pt x="34599" y="81700"/>
                  </a:cubicBezTo>
                  <a:cubicBezTo>
                    <a:pt x="34581" y="81683"/>
                    <a:pt x="34558" y="81675"/>
                    <a:pt x="34536" y="81675"/>
                  </a:cubicBezTo>
                  <a:close/>
                  <a:moveTo>
                    <a:pt x="3393" y="69150"/>
                  </a:moveTo>
                  <a:cubicBezTo>
                    <a:pt x="3389" y="69150"/>
                    <a:pt x="3385" y="69150"/>
                    <a:pt x="3381" y="69151"/>
                  </a:cubicBezTo>
                  <a:cubicBezTo>
                    <a:pt x="3332" y="69159"/>
                    <a:pt x="3299" y="69206"/>
                    <a:pt x="3306" y="69257"/>
                  </a:cubicBezTo>
                  <a:lnTo>
                    <a:pt x="4181" y="74527"/>
                  </a:lnTo>
                  <a:cubicBezTo>
                    <a:pt x="3328" y="74974"/>
                    <a:pt x="2834" y="75613"/>
                    <a:pt x="2624" y="75936"/>
                  </a:cubicBezTo>
                  <a:lnTo>
                    <a:pt x="1435" y="70800"/>
                  </a:lnTo>
                  <a:cubicBezTo>
                    <a:pt x="1426" y="70758"/>
                    <a:pt x="1389" y="70729"/>
                    <a:pt x="1348" y="70729"/>
                  </a:cubicBezTo>
                  <a:cubicBezTo>
                    <a:pt x="1341" y="70729"/>
                    <a:pt x="1333" y="70730"/>
                    <a:pt x="1326" y="70732"/>
                  </a:cubicBezTo>
                  <a:cubicBezTo>
                    <a:pt x="1276" y="70742"/>
                    <a:pt x="1245" y="70792"/>
                    <a:pt x="1256" y="70841"/>
                  </a:cubicBezTo>
                  <a:lnTo>
                    <a:pt x="3366" y="79940"/>
                  </a:lnTo>
                  <a:cubicBezTo>
                    <a:pt x="3373" y="79979"/>
                    <a:pt x="3561" y="80926"/>
                    <a:pt x="4581" y="81875"/>
                  </a:cubicBezTo>
                  <a:cubicBezTo>
                    <a:pt x="5506" y="82734"/>
                    <a:pt x="7319" y="83755"/>
                    <a:pt x="10723" y="83755"/>
                  </a:cubicBezTo>
                  <a:lnTo>
                    <a:pt x="10826" y="83755"/>
                  </a:lnTo>
                  <a:cubicBezTo>
                    <a:pt x="10877" y="83755"/>
                    <a:pt x="10918" y="83714"/>
                    <a:pt x="10915" y="83663"/>
                  </a:cubicBezTo>
                  <a:cubicBezTo>
                    <a:pt x="10912" y="83611"/>
                    <a:pt x="10871" y="83571"/>
                    <a:pt x="10822" y="83571"/>
                  </a:cubicBezTo>
                  <a:lnTo>
                    <a:pt x="10718" y="83571"/>
                  </a:lnTo>
                  <a:cubicBezTo>
                    <a:pt x="6988" y="83571"/>
                    <a:pt x="5171" y="82338"/>
                    <a:pt x="4302" y="81302"/>
                  </a:cubicBezTo>
                  <a:cubicBezTo>
                    <a:pt x="4802" y="80494"/>
                    <a:pt x="5382" y="79965"/>
                    <a:pt x="6030" y="79730"/>
                  </a:cubicBezTo>
                  <a:cubicBezTo>
                    <a:pt x="6031" y="79730"/>
                    <a:pt x="6031" y="79730"/>
                    <a:pt x="6033" y="79727"/>
                  </a:cubicBezTo>
                  <a:cubicBezTo>
                    <a:pt x="6112" y="79699"/>
                    <a:pt x="6194" y="79675"/>
                    <a:pt x="6275" y="79654"/>
                  </a:cubicBezTo>
                  <a:cubicBezTo>
                    <a:pt x="6468" y="79606"/>
                    <a:pt x="6653" y="79587"/>
                    <a:pt x="6826" y="79587"/>
                  </a:cubicBezTo>
                  <a:cubicBezTo>
                    <a:pt x="7488" y="79587"/>
                    <a:pt x="7960" y="79867"/>
                    <a:pt x="7965" y="79872"/>
                  </a:cubicBezTo>
                  <a:cubicBezTo>
                    <a:pt x="7980" y="79880"/>
                    <a:pt x="7996" y="79884"/>
                    <a:pt x="8011" y="79884"/>
                  </a:cubicBezTo>
                  <a:cubicBezTo>
                    <a:pt x="8043" y="79884"/>
                    <a:pt x="8073" y="79869"/>
                    <a:pt x="8091" y="79841"/>
                  </a:cubicBezTo>
                  <a:cubicBezTo>
                    <a:pt x="8118" y="79798"/>
                    <a:pt x="8104" y="79742"/>
                    <a:pt x="8062" y="79715"/>
                  </a:cubicBezTo>
                  <a:cubicBezTo>
                    <a:pt x="8035" y="79700"/>
                    <a:pt x="7541" y="79404"/>
                    <a:pt x="6836" y="79404"/>
                  </a:cubicBezTo>
                  <a:cubicBezTo>
                    <a:pt x="6649" y="79404"/>
                    <a:pt x="6447" y="79425"/>
                    <a:pt x="6235" y="79477"/>
                  </a:cubicBezTo>
                  <a:cubicBezTo>
                    <a:pt x="6154" y="79495"/>
                    <a:pt x="6077" y="79520"/>
                    <a:pt x="6002" y="79548"/>
                  </a:cubicBezTo>
                  <a:cubicBezTo>
                    <a:pt x="4851" y="79180"/>
                    <a:pt x="4834" y="77383"/>
                    <a:pt x="4834" y="77349"/>
                  </a:cubicBezTo>
                  <a:lnTo>
                    <a:pt x="4379" y="74610"/>
                  </a:lnTo>
                  <a:cubicBezTo>
                    <a:pt x="4873" y="74375"/>
                    <a:pt x="5486" y="74211"/>
                    <a:pt x="6237" y="74211"/>
                  </a:cubicBezTo>
                  <a:cubicBezTo>
                    <a:pt x="6933" y="74211"/>
                    <a:pt x="7746" y="74351"/>
                    <a:pt x="8691" y="74708"/>
                  </a:cubicBezTo>
                  <a:cubicBezTo>
                    <a:pt x="8702" y="74712"/>
                    <a:pt x="8713" y="74713"/>
                    <a:pt x="8724" y="74713"/>
                  </a:cubicBezTo>
                  <a:cubicBezTo>
                    <a:pt x="8761" y="74713"/>
                    <a:pt x="8796" y="74691"/>
                    <a:pt x="8810" y="74654"/>
                  </a:cubicBezTo>
                  <a:cubicBezTo>
                    <a:pt x="8827" y="74606"/>
                    <a:pt x="8804" y="74554"/>
                    <a:pt x="8756" y="74535"/>
                  </a:cubicBezTo>
                  <a:cubicBezTo>
                    <a:pt x="7806" y="74177"/>
                    <a:pt x="6981" y="74035"/>
                    <a:pt x="6272" y="74035"/>
                  </a:cubicBezTo>
                  <a:cubicBezTo>
                    <a:pt x="5502" y="74035"/>
                    <a:pt x="4867" y="74202"/>
                    <a:pt x="4353" y="74442"/>
                  </a:cubicBezTo>
                  <a:lnTo>
                    <a:pt x="3487" y="69227"/>
                  </a:lnTo>
                  <a:cubicBezTo>
                    <a:pt x="3480" y="69181"/>
                    <a:pt x="3442" y="69150"/>
                    <a:pt x="3393" y="69150"/>
                  </a:cubicBezTo>
                  <a:close/>
                  <a:moveTo>
                    <a:pt x="33774" y="84045"/>
                  </a:moveTo>
                  <a:lnTo>
                    <a:pt x="37001" y="84971"/>
                  </a:lnTo>
                  <a:cubicBezTo>
                    <a:pt x="36887" y="85348"/>
                    <a:pt x="36831" y="85875"/>
                    <a:pt x="36997" y="86574"/>
                  </a:cubicBezTo>
                  <a:lnTo>
                    <a:pt x="32488" y="86176"/>
                  </a:lnTo>
                  <a:cubicBezTo>
                    <a:pt x="32758" y="85244"/>
                    <a:pt x="33252" y="84549"/>
                    <a:pt x="33774" y="84045"/>
                  </a:cubicBezTo>
                  <a:close/>
                  <a:moveTo>
                    <a:pt x="32440" y="86356"/>
                  </a:moveTo>
                  <a:lnTo>
                    <a:pt x="37046" y="86763"/>
                  </a:lnTo>
                  <a:cubicBezTo>
                    <a:pt x="37121" y="87026"/>
                    <a:pt x="37227" y="87314"/>
                    <a:pt x="37370" y="87621"/>
                  </a:cubicBezTo>
                  <a:lnTo>
                    <a:pt x="32286" y="87452"/>
                  </a:lnTo>
                  <a:cubicBezTo>
                    <a:pt x="32303" y="87056"/>
                    <a:pt x="32356" y="86692"/>
                    <a:pt x="32440" y="86356"/>
                  </a:cubicBezTo>
                  <a:close/>
                  <a:moveTo>
                    <a:pt x="35652" y="82679"/>
                  </a:moveTo>
                  <a:cubicBezTo>
                    <a:pt x="35644" y="82679"/>
                    <a:pt x="35636" y="82680"/>
                    <a:pt x="35627" y="82683"/>
                  </a:cubicBezTo>
                  <a:cubicBezTo>
                    <a:pt x="35609" y="82689"/>
                    <a:pt x="34627" y="82993"/>
                    <a:pt x="33705" y="83857"/>
                  </a:cubicBezTo>
                  <a:cubicBezTo>
                    <a:pt x="33685" y="83866"/>
                    <a:pt x="33669" y="83880"/>
                    <a:pt x="33658" y="83901"/>
                  </a:cubicBezTo>
                  <a:cubicBezTo>
                    <a:pt x="33095" y="84442"/>
                    <a:pt x="32560" y="85193"/>
                    <a:pt x="32286" y="86214"/>
                  </a:cubicBezTo>
                  <a:cubicBezTo>
                    <a:pt x="32281" y="86226"/>
                    <a:pt x="32277" y="86238"/>
                    <a:pt x="32276" y="86250"/>
                  </a:cubicBezTo>
                  <a:lnTo>
                    <a:pt x="32276" y="86252"/>
                  </a:lnTo>
                  <a:cubicBezTo>
                    <a:pt x="32182" y="86615"/>
                    <a:pt x="32121" y="87014"/>
                    <a:pt x="32102" y="87448"/>
                  </a:cubicBezTo>
                  <a:lnTo>
                    <a:pt x="28617" y="87332"/>
                  </a:lnTo>
                  <a:cubicBezTo>
                    <a:pt x="28555" y="87332"/>
                    <a:pt x="28525" y="87372"/>
                    <a:pt x="28522" y="87421"/>
                  </a:cubicBezTo>
                  <a:cubicBezTo>
                    <a:pt x="28521" y="87472"/>
                    <a:pt x="28560" y="87514"/>
                    <a:pt x="28611" y="87514"/>
                  </a:cubicBezTo>
                  <a:lnTo>
                    <a:pt x="32187" y="87633"/>
                  </a:lnTo>
                  <a:lnTo>
                    <a:pt x="32189" y="87633"/>
                  </a:lnTo>
                  <a:lnTo>
                    <a:pt x="43448" y="88004"/>
                  </a:lnTo>
                  <a:lnTo>
                    <a:pt x="43453" y="88004"/>
                  </a:lnTo>
                  <a:cubicBezTo>
                    <a:pt x="43502" y="88004"/>
                    <a:pt x="43543" y="87966"/>
                    <a:pt x="43545" y="87916"/>
                  </a:cubicBezTo>
                  <a:cubicBezTo>
                    <a:pt x="43545" y="87867"/>
                    <a:pt x="43503" y="87824"/>
                    <a:pt x="43454" y="87823"/>
                  </a:cubicBezTo>
                  <a:lnTo>
                    <a:pt x="37576" y="87628"/>
                  </a:lnTo>
                  <a:cubicBezTo>
                    <a:pt x="37406" y="87274"/>
                    <a:pt x="37285" y="86951"/>
                    <a:pt x="37206" y="86659"/>
                  </a:cubicBezTo>
                  <a:cubicBezTo>
                    <a:pt x="37205" y="86653"/>
                    <a:pt x="37205" y="86650"/>
                    <a:pt x="37202" y="86644"/>
                  </a:cubicBezTo>
                  <a:cubicBezTo>
                    <a:pt x="37003" y="85903"/>
                    <a:pt x="37056" y="85351"/>
                    <a:pt x="37194" y="84954"/>
                  </a:cubicBezTo>
                  <a:cubicBezTo>
                    <a:pt x="37198" y="84947"/>
                    <a:pt x="37205" y="84944"/>
                    <a:pt x="37206" y="84934"/>
                  </a:cubicBezTo>
                  <a:cubicBezTo>
                    <a:pt x="37208" y="84927"/>
                    <a:pt x="37208" y="84918"/>
                    <a:pt x="37208" y="84911"/>
                  </a:cubicBezTo>
                  <a:cubicBezTo>
                    <a:pt x="37411" y="84365"/>
                    <a:pt x="37771" y="84127"/>
                    <a:pt x="37800" y="84109"/>
                  </a:cubicBezTo>
                  <a:cubicBezTo>
                    <a:pt x="37843" y="84082"/>
                    <a:pt x="37856" y="84026"/>
                    <a:pt x="37829" y="83983"/>
                  </a:cubicBezTo>
                  <a:cubicBezTo>
                    <a:pt x="37811" y="83956"/>
                    <a:pt x="37782" y="83941"/>
                    <a:pt x="37751" y="83941"/>
                  </a:cubicBezTo>
                  <a:cubicBezTo>
                    <a:pt x="37735" y="83941"/>
                    <a:pt x="37718" y="83945"/>
                    <a:pt x="37703" y="83955"/>
                  </a:cubicBezTo>
                  <a:cubicBezTo>
                    <a:pt x="37687" y="83965"/>
                    <a:pt x="37298" y="84215"/>
                    <a:pt x="37063" y="84798"/>
                  </a:cubicBezTo>
                  <a:lnTo>
                    <a:pt x="33931" y="83898"/>
                  </a:lnTo>
                  <a:cubicBezTo>
                    <a:pt x="34788" y="83136"/>
                    <a:pt x="35663" y="82861"/>
                    <a:pt x="35678" y="82858"/>
                  </a:cubicBezTo>
                  <a:cubicBezTo>
                    <a:pt x="35726" y="82844"/>
                    <a:pt x="35755" y="82793"/>
                    <a:pt x="35741" y="82745"/>
                  </a:cubicBezTo>
                  <a:cubicBezTo>
                    <a:pt x="35729" y="82706"/>
                    <a:pt x="35691" y="82679"/>
                    <a:pt x="35652" y="82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2220147" y="11587"/>
              <a:ext cx="3050413" cy="5768024"/>
            </a:xfrm>
            <a:custGeom>
              <a:avLst/>
              <a:gdLst/>
              <a:ahLst/>
              <a:cxnLst/>
              <a:rect l="l" t="t" r="r" b="b"/>
              <a:pathLst>
                <a:path w="46755" h="88409" extrusionOk="0">
                  <a:moveTo>
                    <a:pt x="12376" y="1"/>
                  </a:moveTo>
                  <a:cubicBezTo>
                    <a:pt x="12277" y="1"/>
                    <a:pt x="12162" y="12"/>
                    <a:pt x="12027" y="38"/>
                  </a:cubicBezTo>
                  <a:cubicBezTo>
                    <a:pt x="10814" y="270"/>
                    <a:pt x="9629" y="1863"/>
                    <a:pt x="10769" y="1990"/>
                  </a:cubicBezTo>
                  <a:cubicBezTo>
                    <a:pt x="10769" y="1990"/>
                    <a:pt x="11370" y="1078"/>
                    <a:pt x="12856" y="728"/>
                  </a:cubicBezTo>
                  <a:cubicBezTo>
                    <a:pt x="12856" y="728"/>
                    <a:pt x="13157" y="1"/>
                    <a:pt x="12376" y="1"/>
                  </a:cubicBezTo>
                  <a:close/>
                  <a:moveTo>
                    <a:pt x="4830" y="69191"/>
                  </a:moveTo>
                  <a:lnTo>
                    <a:pt x="1" y="73021"/>
                  </a:lnTo>
                  <a:lnTo>
                    <a:pt x="1765" y="81333"/>
                  </a:lnTo>
                  <a:cubicBezTo>
                    <a:pt x="1765" y="81333"/>
                    <a:pt x="4617" y="86071"/>
                    <a:pt x="5993" y="86071"/>
                  </a:cubicBezTo>
                  <a:lnTo>
                    <a:pt x="11206" y="85866"/>
                  </a:lnTo>
                  <a:lnTo>
                    <a:pt x="11083" y="84116"/>
                  </a:lnTo>
                  <a:cubicBezTo>
                    <a:pt x="11083" y="84116"/>
                    <a:pt x="11055" y="80866"/>
                    <a:pt x="8181" y="80866"/>
                  </a:cubicBezTo>
                  <a:cubicBezTo>
                    <a:pt x="8181" y="80866"/>
                    <a:pt x="6294" y="78112"/>
                    <a:pt x="9453" y="74783"/>
                  </a:cubicBezTo>
                  <a:lnTo>
                    <a:pt x="4830" y="69191"/>
                  </a:lnTo>
                  <a:close/>
                  <a:moveTo>
                    <a:pt x="35788" y="79534"/>
                  </a:moveTo>
                  <a:lnTo>
                    <a:pt x="29914" y="81054"/>
                  </a:lnTo>
                  <a:lnTo>
                    <a:pt x="32627" y="88408"/>
                  </a:lnTo>
                  <a:lnTo>
                    <a:pt x="46754" y="83559"/>
                  </a:lnTo>
                  <a:lnTo>
                    <a:pt x="46222" y="82430"/>
                  </a:lnTo>
                  <a:cubicBezTo>
                    <a:pt x="46222" y="82430"/>
                    <a:pt x="44834" y="80012"/>
                    <a:pt x="42077" y="80012"/>
                  </a:cubicBezTo>
                  <a:cubicBezTo>
                    <a:pt x="41339" y="80012"/>
                    <a:pt x="40502" y="80186"/>
                    <a:pt x="39567" y="80626"/>
                  </a:cubicBezTo>
                  <a:cubicBezTo>
                    <a:pt x="39567" y="80626"/>
                    <a:pt x="37359" y="80418"/>
                    <a:pt x="35788" y="795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2535201" y="75067"/>
              <a:ext cx="2019908" cy="5224880"/>
            </a:xfrm>
            <a:custGeom>
              <a:avLst/>
              <a:gdLst/>
              <a:ahLst/>
              <a:cxnLst/>
              <a:rect l="l" t="t" r="r" b="b"/>
              <a:pathLst>
                <a:path w="30960" h="80084" extrusionOk="0">
                  <a:moveTo>
                    <a:pt x="11578" y="0"/>
                  </a:moveTo>
                  <a:cubicBezTo>
                    <a:pt x="10841" y="0"/>
                    <a:pt x="10320" y="187"/>
                    <a:pt x="10319" y="187"/>
                  </a:cubicBezTo>
                  <a:lnTo>
                    <a:pt x="9848" y="314"/>
                  </a:lnTo>
                  <a:cubicBezTo>
                    <a:pt x="7809" y="842"/>
                    <a:pt x="6352" y="2496"/>
                    <a:pt x="6734" y="5004"/>
                  </a:cubicBezTo>
                  <a:lnTo>
                    <a:pt x="6742" y="5122"/>
                  </a:lnTo>
                  <a:cubicBezTo>
                    <a:pt x="6742" y="5122"/>
                    <a:pt x="6710" y="5118"/>
                    <a:pt x="6657" y="5118"/>
                  </a:cubicBezTo>
                  <a:cubicBezTo>
                    <a:pt x="6364" y="5118"/>
                    <a:pt x="5425" y="5239"/>
                    <a:pt x="5674" y="6829"/>
                  </a:cubicBezTo>
                  <a:cubicBezTo>
                    <a:pt x="5842" y="7892"/>
                    <a:pt x="6321" y="8103"/>
                    <a:pt x="6676" y="8103"/>
                  </a:cubicBezTo>
                  <a:cubicBezTo>
                    <a:pt x="6911" y="8103"/>
                    <a:pt x="7092" y="8011"/>
                    <a:pt x="7092" y="8011"/>
                  </a:cubicBezTo>
                  <a:lnTo>
                    <a:pt x="7325" y="14471"/>
                  </a:lnTo>
                  <a:cubicBezTo>
                    <a:pt x="7325" y="14471"/>
                    <a:pt x="8164" y="15326"/>
                    <a:pt x="10055" y="15326"/>
                  </a:cubicBezTo>
                  <a:cubicBezTo>
                    <a:pt x="10392" y="15326"/>
                    <a:pt x="10763" y="15299"/>
                    <a:pt x="11168" y="15235"/>
                  </a:cubicBezTo>
                  <a:cubicBezTo>
                    <a:pt x="12988" y="14947"/>
                    <a:pt x="13441" y="13663"/>
                    <a:pt x="13441" y="13663"/>
                  </a:cubicBezTo>
                  <a:lnTo>
                    <a:pt x="12640" y="10120"/>
                  </a:lnTo>
                  <a:lnTo>
                    <a:pt x="12871" y="10150"/>
                  </a:lnTo>
                  <a:cubicBezTo>
                    <a:pt x="13049" y="10171"/>
                    <a:pt x="13220" y="10181"/>
                    <a:pt x="13385" y="10181"/>
                  </a:cubicBezTo>
                  <a:cubicBezTo>
                    <a:pt x="15404" y="10181"/>
                    <a:pt x="16474" y="8647"/>
                    <a:pt x="16363" y="6985"/>
                  </a:cubicBezTo>
                  <a:cubicBezTo>
                    <a:pt x="15960" y="935"/>
                    <a:pt x="13228" y="0"/>
                    <a:pt x="11578" y="0"/>
                  </a:cubicBezTo>
                  <a:close/>
                  <a:moveTo>
                    <a:pt x="4333" y="64981"/>
                  </a:moveTo>
                  <a:lnTo>
                    <a:pt x="3" y="68217"/>
                  </a:lnTo>
                  <a:cubicBezTo>
                    <a:pt x="1" y="68218"/>
                    <a:pt x="1067" y="73822"/>
                    <a:pt x="4360" y="73822"/>
                  </a:cubicBezTo>
                  <a:cubicBezTo>
                    <a:pt x="4447" y="73822"/>
                    <a:pt x="4536" y="73818"/>
                    <a:pt x="4626" y="73810"/>
                  </a:cubicBezTo>
                  <a:lnTo>
                    <a:pt x="8641" y="69959"/>
                  </a:lnTo>
                  <a:lnTo>
                    <a:pt x="4333" y="64981"/>
                  </a:lnTo>
                  <a:close/>
                  <a:moveTo>
                    <a:pt x="29266" y="73406"/>
                  </a:moveTo>
                  <a:lnTo>
                    <a:pt x="23350" y="75647"/>
                  </a:lnTo>
                  <a:lnTo>
                    <a:pt x="25083" y="80083"/>
                  </a:lnTo>
                  <a:cubicBezTo>
                    <a:pt x="25123" y="80083"/>
                    <a:pt x="25162" y="80083"/>
                    <a:pt x="25201" y="80083"/>
                  </a:cubicBezTo>
                  <a:cubicBezTo>
                    <a:pt x="30189" y="80083"/>
                    <a:pt x="30959" y="78561"/>
                    <a:pt x="30959" y="78561"/>
                  </a:cubicBezTo>
                  <a:lnTo>
                    <a:pt x="29266" y="73406"/>
                  </a:ln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2534483" y="2125225"/>
              <a:ext cx="2128798" cy="3154736"/>
            </a:xfrm>
            <a:custGeom>
              <a:avLst/>
              <a:gdLst/>
              <a:ahLst/>
              <a:cxnLst/>
              <a:rect l="l" t="t" r="r" b="b"/>
              <a:pathLst>
                <a:path w="32629" h="48354" extrusionOk="0">
                  <a:moveTo>
                    <a:pt x="5193" y="0"/>
                  </a:moveTo>
                  <a:lnTo>
                    <a:pt x="11106" y="19211"/>
                  </a:lnTo>
                  <a:cubicBezTo>
                    <a:pt x="10826" y="19820"/>
                    <a:pt x="10470" y="20394"/>
                    <a:pt x="10028" y="20911"/>
                  </a:cubicBezTo>
                  <a:lnTo>
                    <a:pt x="0" y="32946"/>
                  </a:lnTo>
                  <a:cubicBezTo>
                    <a:pt x="0" y="32946"/>
                    <a:pt x="4134" y="40484"/>
                    <a:pt x="9781" y="41162"/>
                  </a:cubicBezTo>
                  <a:lnTo>
                    <a:pt x="15607" y="33835"/>
                  </a:lnTo>
                  <a:lnTo>
                    <a:pt x="20076" y="48353"/>
                  </a:lnTo>
                  <a:lnTo>
                    <a:pt x="32628" y="44085"/>
                  </a:lnTo>
                  <a:lnTo>
                    <a:pt x="23791" y="18821"/>
                  </a:lnTo>
                  <a:cubicBezTo>
                    <a:pt x="23905" y="17874"/>
                    <a:pt x="23954" y="16918"/>
                    <a:pt x="23929" y="15956"/>
                  </a:cubicBezTo>
                  <a:lnTo>
                    <a:pt x="23714" y="7572"/>
                  </a:lnTo>
                  <a:lnTo>
                    <a:pt x="19196" y="5692"/>
                  </a:lnTo>
                  <a:lnTo>
                    <a:pt x="17810" y="1726"/>
                  </a:lnTo>
                  <a:lnTo>
                    <a:pt x="51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2540094" y="905073"/>
              <a:ext cx="1750717" cy="1928242"/>
            </a:xfrm>
            <a:custGeom>
              <a:avLst/>
              <a:gdLst/>
              <a:ahLst/>
              <a:cxnLst/>
              <a:rect l="l" t="t" r="r" b="b"/>
              <a:pathLst>
                <a:path w="26834" h="29555" extrusionOk="0">
                  <a:moveTo>
                    <a:pt x="15229" y="0"/>
                  </a:moveTo>
                  <a:cubicBezTo>
                    <a:pt x="10150" y="0"/>
                    <a:pt x="3649" y="3151"/>
                    <a:pt x="3222" y="3360"/>
                  </a:cubicBezTo>
                  <a:lnTo>
                    <a:pt x="3201" y="3370"/>
                  </a:lnTo>
                  <a:lnTo>
                    <a:pt x="3199" y="3370"/>
                  </a:lnTo>
                  <a:cubicBezTo>
                    <a:pt x="2136" y="3881"/>
                    <a:pt x="1216" y="5230"/>
                    <a:pt x="855" y="7344"/>
                  </a:cubicBezTo>
                  <a:cubicBezTo>
                    <a:pt x="855" y="7344"/>
                    <a:pt x="1" y="15155"/>
                    <a:pt x="3819" y="22355"/>
                  </a:cubicBezTo>
                  <a:cubicBezTo>
                    <a:pt x="7636" y="29555"/>
                    <a:pt x="12878" y="27718"/>
                    <a:pt x="21886" y="28654"/>
                  </a:cubicBezTo>
                  <a:cubicBezTo>
                    <a:pt x="21886" y="28654"/>
                    <a:pt x="23012" y="27755"/>
                    <a:pt x="22608" y="25046"/>
                  </a:cubicBezTo>
                  <a:cubicBezTo>
                    <a:pt x="23619" y="24479"/>
                    <a:pt x="24370" y="23784"/>
                    <a:pt x="24765" y="23255"/>
                  </a:cubicBezTo>
                  <a:cubicBezTo>
                    <a:pt x="26834" y="20479"/>
                    <a:pt x="23949" y="4244"/>
                    <a:pt x="19202" y="1007"/>
                  </a:cubicBezTo>
                  <a:cubicBezTo>
                    <a:pt x="18138" y="282"/>
                    <a:pt x="16747" y="0"/>
                    <a:pt x="15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2951054" y="525235"/>
              <a:ext cx="1727556" cy="1806239"/>
            </a:xfrm>
            <a:custGeom>
              <a:avLst/>
              <a:gdLst/>
              <a:ahLst/>
              <a:cxnLst/>
              <a:rect l="l" t="t" r="r" b="b"/>
              <a:pathLst>
                <a:path w="26479" h="27685" extrusionOk="0">
                  <a:moveTo>
                    <a:pt x="13809" y="0"/>
                  </a:moveTo>
                  <a:cubicBezTo>
                    <a:pt x="12318" y="0"/>
                    <a:pt x="11011" y="209"/>
                    <a:pt x="10158" y="440"/>
                  </a:cubicBezTo>
                  <a:cubicBezTo>
                    <a:pt x="7268" y="1221"/>
                    <a:pt x="0" y="4840"/>
                    <a:pt x="1109" y="12296"/>
                  </a:cubicBezTo>
                  <a:cubicBezTo>
                    <a:pt x="1404" y="12688"/>
                    <a:pt x="1569" y="13159"/>
                    <a:pt x="1691" y="13629"/>
                  </a:cubicBezTo>
                  <a:cubicBezTo>
                    <a:pt x="1783" y="13745"/>
                    <a:pt x="1856" y="13875"/>
                    <a:pt x="1900" y="14016"/>
                  </a:cubicBezTo>
                  <a:cubicBezTo>
                    <a:pt x="1981" y="14271"/>
                    <a:pt x="2079" y="14519"/>
                    <a:pt x="2171" y="14770"/>
                  </a:cubicBezTo>
                  <a:cubicBezTo>
                    <a:pt x="2260" y="15011"/>
                    <a:pt x="2326" y="15254"/>
                    <a:pt x="2388" y="15500"/>
                  </a:cubicBezTo>
                  <a:cubicBezTo>
                    <a:pt x="2523" y="16032"/>
                    <a:pt x="2834" y="16506"/>
                    <a:pt x="2875" y="17065"/>
                  </a:cubicBezTo>
                  <a:cubicBezTo>
                    <a:pt x="5507" y="21344"/>
                    <a:pt x="10007" y="23495"/>
                    <a:pt x="10925" y="24484"/>
                  </a:cubicBezTo>
                  <a:cubicBezTo>
                    <a:pt x="12101" y="25751"/>
                    <a:pt x="13148" y="27685"/>
                    <a:pt x="13148" y="27685"/>
                  </a:cubicBezTo>
                  <a:lnTo>
                    <a:pt x="21296" y="25485"/>
                  </a:lnTo>
                  <a:cubicBezTo>
                    <a:pt x="21296" y="25485"/>
                    <a:pt x="21225" y="23285"/>
                    <a:pt x="21603" y="21600"/>
                  </a:cubicBezTo>
                  <a:cubicBezTo>
                    <a:pt x="21979" y="19913"/>
                    <a:pt x="26478" y="13613"/>
                    <a:pt x="24169" y="6730"/>
                  </a:cubicBezTo>
                  <a:cubicBezTo>
                    <a:pt x="22343" y="1289"/>
                    <a:pt x="17510" y="0"/>
                    <a:pt x="13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3442000" y="707717"/>
              <a:ext cx="937861" cy="1568756"/>
            </a:xfrm>
            <a:custGeom>
              <a:avLst/>
              <a:gdLst/>
              <a:ahLst/>
              <a:cxnLst/>
              <a:rect l="l" t="t" r="r" b="b"/>
              <a:pathLst>
                <a:path w="14375" h="24045" extrusionOk="0">
                  <a:moveTo>
                    <a:pt x="10425" y="0"/>
                  </a:moveTo>
                  <a:cubicBezTo>
                    <a:pt x="10425" y="0"/>
                    <a:pt x="9655" y="545"/>
                    <a:pt x="9349" y="1375"/>
                  </a:cubicBezTo>
                  <a:cubicBezTo>
                    <a:pt x="9349" y="1375"/>
                    <a:pt x="11501" y="2032"/>
                    <a:pt x="12698" y="4304"/>
                  </a:cubicBezTo>
                  <a:cubicBezTo>
                    <a:pt x="12698" y="4304"/>
                    <a:pt x="13588" y="4242"/>
                    <a:pt x="14375" y="3333"/>
                  </a:cubicBezTo>
                  <a:cubicBezTo>
                    <a:pt x="14375" y="3333"/>
                    <a:pt x="12768" y="637"/>
                    <a:pt x="10425" y="0"/>
                  </a:cubicBezTo>
                  <a:close/>
                  <a:moveTo>
                    <a:pt x="9910" y="8634"/>
                  </a:moveTo>
                  <a:cubicBezTo>
                    <a:pt x="9919" y="8634"/>
                    <a:pt x="9929" y="8634"/>
                    <a:pt x="9938" y="8635"/>
                  </a:cubicBezTo>
                  <a:cubicBezTo>
                    <a:pt x="10679" y="8663"/>
                    <a:pt x="11692" y="9754"/>
                    <a:pt x="11842" y="11068"/>
                  </a:cubicBezTo>
                  <a:cubicBezTo>
                    <a:pt x="12008" y="12525"/>
                    <a:pt x="11111" y="13780"/>
                    <a:pt x="9331" y="14657"/>
                  </a:cubicBezTo>
                  <a:cubicBezTo>
                    <a:pt x="9010" y="12839"/>
                    <a:pt x="8866" y="11034"/>
                    <a:pt x="9130" y="9642"/>
                  </a:cubicBezTo>
                  <a:cubicBezTo>
                    <a:pt x="9208" y="9232"/>
                    <a:pt x="9379" y="8756"/>
                    <a:pt x="9757" y="8653"/>
                  </a:cubicBezTo>
                  <a:cubicBezTo>
                    <a:pt x="9804" y="8641"/>
                    <a:pt x="9855" y="8634"/>
                    <a:pt x="9910" y="8634"/>
                  </a:cubicBezTo>
                  <a:close/>
                  <a:moveTo>
                    <a:pt x="2169" y="10725"/>
                  </a:moveTo>
                  <a:cubicBezTo>
                    <a:pt x="2498" y="10725"/>
                    <a:pt x="2823" y="11007"/>
                    <a:pt x="3062" y="11282"/>
                  </a:cubicBezTo>
                  <a:cubicBezTo>
                    <a:pt x="3990" y="12350"/>
                    <a:pt x="4775" y="13981"/>
                    <a:pt x="5412" y="15714"/>
                  </a:cubicBezTo>
                  <a:cubicBezTo>
                    <a:pt x="5232" y="15727"/>
                    <a:pt x="5057" y="15733"/>
                    <a:pt x="4887" y="15733"/>
                  </a:cubicBezTo>
                  <a:cubicBezTo>
                    <a:pt x="3186" y="15733"/>
                    <a:pt x="1974" y="15100"/>
                    <a:pt x="1437" y="13879"/>
                  </a:cubicBezTo>
                  <a:cubicBezTo>
                    <a:pt x="905" y="12668"/>
                    <a:pt x="1231" y="11214"/>
                    <a:pt x="1858" y="10818"/>
                  </a:cubicBezTo>
                  <a:cubicBezTo>
                    <a:pt x="1912" y="10782"/>
                    <a:pt x="1967" y="10760"/>
                    <a:pt x="2022" y="10744"/>
                  </a:cubicBezTo>
                  <a:cubicBezTo>
                    <a:pt x="2071" y="10731"/>
                    <a:pt x="2120" y="10725"/>
                    <a:pt x="2169" y="10725"/>
                  </a:cubicBezTo>
                  <a:close/>
                  <a:moveTo>
                    <a:pt x="9905" y="7793"/>
                  </a:moveTo>
                  <a:cubicBezTo>
                    <a:pt x="8753" y="7793"/>
                    <a:pt x="8403" y="8971"/>
                    <a:pt x="8305" y="9485"/>
                  </a:cubicBezTo>
                  <a:cubicBezTo>
                    <a:pt x="8008" y="11041"/>
                    <a:pt x="8178" y="13032"/>
                    <a:pt x="8536" y="15003"/>
                  </a:cubicBezTo>
                  <a:cubicBezTo>
                    <a:pt x="8189" y="15133"/>
                    <a:pt x="7817" y="15253"/>
                    <a:pt x="7420" y="15362"/>
                  </a:cubicBezTo>
                  <a:cubicBezTo>
                    <a:pt x="7024" y="15469"/>
                    <a:pt x="6642" y="15553"/>
                    <a:pt x="6275" y="15612"/>
                  </a:cubicBezTo>
                  <a:cubicBezTo>
                    <a:pt x="5593" y="13731"/>
                    <a:pt x="4737" y="11925"/>
                    <a:pt x="3697" y="10730"/>
                  </a:cubicBezTo>
                  <a:cubicBezTo>
                    <a:pt x="3437" y="10431"/>
                    <a:pt x="2860" y="9876"/>
                    <a:pt x="2163" y="9876"/>
                  </a:cubicBezTo>
                  <a:cubicBezTo>
                    <a:pt x="1922" y="9876"/>
                    <a:pt x="1668" y="9942"/>
                    <a:pt x="1407" y="10107"/>
                  </a:cubicBezTo>
                  <a:cubicBezTo>
                    <a:pt x="346" y="10781"/>
                    <a:pt x="1" y="12702"/>
                    <a:pt x="667" y="14217"/>
                  </a:cubicBezTo>
                  <a:cubicBezTo>
                    <a:pt x="1021" y="15024"/>
                    <a:pt x="2071" y="16580"/>
                    <a:pt x="4873" y="16580"/>
                  </a:cubicBezTo>
                  <a:cubicBezTo>
                    <a:pt x="5134" y="16580"/>
                    <a:pt x="5411" y="16567"/>
                    <a:pt x="5704" y="16538"/>
                  </a:cubicBezTo>
                  <a:cubicBezTo>
                    <a:pt x="6884" y="20029"/>
                    <a:pt x="7483" y="23636"/>
                    <a:pt x="7492" y="23692"/>
                  </a:cubicBezTo>
                  <a:cubicBezTo>
                    <a:pt x="7525" y="23900"/>
                    <a:pt x="7704" y="24044"/>
                    <a:pt x="7906" y="24044"/>
                  </a:cubicBezTo>
                  <a:cubicBezTo>
                    <a:pt x="7929" y="24044"/>
                    <a:pt x="7951" y="24042"/>
                    <a:pt x="7974" y="24039"/>
                  </a:cubicBezTo>
                  <a:cubicBezTo>
                    <a:pt x="8205" y="24001"/>
                    <a:pt x="8361" y="23787"/>
                    <a:pt x="8321" y="23556"/>
                  </a:cubicBezTo>
                  <a:cubicBezTo>
                    <a:pt x="8284" y="23324"/>
                    <a:pt x="7710" y="19867"/>
                    <a:pt x="6557" y="16416"/>
                  </a:cubicBezTo>
                  <a:cubicBezTo>
                    <a:pt x="6898" y="16354"/>
                    <a:pt x="7258" y="16272"/>
                    <a:pt x="7639" y="16170"/>
                  </a:cubicBezTo>
                  <a:cubicBezTo>
                    <a:pt x="8020" y="16066"/>
                    <a:pt x="8370" y="15956"/>
                    <a:pt x="8699" y="15837"/>
                  </a:cubicBezTo>
                  <a:cubicBezTo>
                    <a:pt x="9439" y="19401"/>
                    <a:pt x="10684" y="22676"/>
                    <a:pt x="10769" y="22896"/>
                  </a:cubicBezTo>
                  <a:cubicBezTo>
                    <a:pt x="10833" y="23062"/>
                    <a:pt x="10991" y="23165"/>
                    <a:pt x="11160" y="23165"/>
                  </a:cubicBezTo>
                  <a:cubicBezTo>
                    <a:pt x="11197" y="23165"/>
                    <a:pt x="11234" y="23160"/>
                    <a:pt x="11271" y="23150"/>
                  </a:cubicBezTo>
                  <a:cubicBezTo>
                    <a:pt x="11285" y="23146"/>
                    <a:pt x="11299" y="23140"/>
                    <a:pt x="11312" y="23136"/>
                  </a:cubicBezTo>
                  <a:cubicBezTo>
                    <a:pt x="11530" y="23053"/>
                    <a:pt x="11637" y="22811"/>
                    <a:pt x="11554" y="22593"/>
                  </a:cubicBezTo>
                  <a:cubicBezTo>
                    <a:pt x="11533" y="22539"/>
                    <a:pt x="10235" y="19122"/>
                    <a:pt x="9495" y="15512"/>
                  </a:cubicBezTo>
                  <a:cubicBezTo>
                    <a:pt x="12629" y="14081"/>
                    <a:pt x="12786" y="11932"/>
                    <a:pt x="12679" y="10973"/>
                  </a:cubicBezTo>
                  <a:cubicBezTo>
                    <a:pt x="12492" y="9326"/>
                    <a:pt x="11227" y="7841"/>
                    <a:pt x="9972" y="7794"/>
                  </a:cubicBezTo>
                  <a:cubicBezTo>
                    <a:pt x="9949" y="7793"/>
                    <a:pt x="9927" y="7793"/>
                    <a:pt x="9905" y="779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2614927" y="856272"/>
              <a:ext cx="448346" cy="347743"/>
            </a:xfrm>
            <a:custGeom>
              <a:avLst/>
              <a:gdLst/>
              <a:ahLst/>
              <a:cxnLst/>
              <a:rect l="l" t="t" r="r" b="b"/>
              <a:pathLst>
                <a:path w="6872" h="5330" extrusionOk="0">
                  <a:moveTo>
                    <a:pt x="3876" y="0"/>
                  </a:moveTo>
                  <a:cubicBezTo>
                    <a:pt x="3072" y="0"/>
                    <a:pt x="2049" y="170"/>
                    <a:pt x="2354" y="793"/>
                  </a:cubicBezTo>
                  <a:cubicBezTo>
                    <a:pt x="2354" y="793"/>
                    <a:pt x="1078" y="1095"/>
                    <a:pt x="1721" y="2065"/>
                  </a:cubicBezTo>
                  <a:cubicBezTo>
                    <a:pt x="1721" y="2065"/>
                    <a:pt x="1" y="2666"/>
                    <a:pt x="911" y="3627"/>
                  </a:cubicBezTo>
                  <a:cubicBezTo>
                    <a:pt x="911" y="3627"/>
                    <a:pt x="526" y="3808"/>
                    <a:pt x="475" y="4295"/>
                  </a:cubicBezTo>
                  <a:cubicBezTo>
                    <a:pt x="424" y="4783"/>
                    <a:pt x="1148" y="5006"/>
                    <a:pt x="1344" y="5056"/>
                  </a:cubicBezTo>
                  <a:cubicBezTo>
                    <a:pt x="1344" y="5056"/>
                    <a:pt x="2102" y="5329"/>
                    <a:pt x="2795" y="5329"/>
                  </a:cubicBezTo>
                  <a:cubicBezTo>
                    <a:pt x="3371" y="5329"/>
                    <a:pt x="3902" y="5141"/>
                    <a:pt x="3917" y="4452"/>
                  </a:cubicBezTo>
                  <a:cubicBezTo>
                    <a:pt x="3917" y="4452"/>
                    <a:pt x="4080" y="4489"/>
                    <a:pt x="4288" y="4489"/>
                  </a:cubicBezTo>
                  <a:cubicBezTo>
                    <a:pt x="4551" y="4489"/>
                    <a:pt x="4885" y="4430"/>
                    <a:pt x="5053" y="4160"/>
                  </a:cubicBezTo>
                  <a:cubicBezTo>
                    <a:pt x="5356" y="3678"/>
                    <a:pt x="5123" y="3450"/>
                    <a:pt x="5123" y="3450"/>
                  </a:cubicBezTo>
                  <a:lnTo>
                    <a:pt x="5123" y="3450"/>
                  </a:lnTo>
                  <a:cubicBezTo>
                    <a:pt x="5123" y="3450"/>
                    <a:pt x="5175" y="3456"/>
                    <a:pt x="5257" y="3456"/>
                  </a:cubicBezTo>
                  <a:cubicBezTo>
                    <a:pt x="5502" y="3456"/>
                    <a:pt x="6014" y="3406"/>
                    <a:pt x="6202" y="3009"/>
                  </a:cubicBezTo>
                  <a:cubicBezTo>
                    <a:pt x="6452" y="2478"/>
                    <a:pt x="5879" y="1960"/>
                    <a:pt x="5879" y="1960"/>
                  </a:cubicBezTo>
                  <a:cubicBezTo>
                    <a:pt x="5879" y="1960"/>
                    <a:pt x="6871" y="1792"/>
                    <a:pt x="6447" y="1028"/>
                  </a:cubicBezTo>
                  <a:cubicBezTo>
                    <a:pt x="6022" y="264"/>
                    <a:pt x="5171" y="189"/>
                    <a:pt x="4636" y="63"/>
                  </a:cubicBezTo>
                  <a:cubicBezTo>
                    <a:pt x="4484" y="27"/>
                    <a:pt x="4197" y="0"/>
                    <a:pt x="3876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3196038" y="311569"/>
              <a:ext cx="393608" cy="192726"/>
            </a:xfrm>
            <a:custGeom>
              <a:avLst/>
              <a:gdLst/>
              <a:ahLst/>
              <a:cxnLst/>
              <a:rect l="l" t="t" r="r" b="b"/>
              <a:pathLst>
                <a:path w="6033" h="2954" extrusionOk="0">
                  <a:moveTo>
                    <a:pt x="5583" y="0"/>
                  </a:moveTo>
                  <a:cubicBezTo>
                    <a:pt x="4710" y="0"/>
                    <a:pt x="4145" y="726"/>
                    <a:pt x="3942" y="1040"/>
                  </a:cubicBezTo>
                  <a:cubicBezTo>
                    <a:pt x="3953" y="1057"/>
                    <a:pt x="3962" y="1075"/>
                    <a:pt x="3969" y="1093"/>
                  </a:cubicBezTo>
                  <a:cubicBezTo>
                    <a:pt x="3976" y="1119"/>
                    <a:pt x="3988" y="1142"/>
                    <a:pt x="3998" y="1164"/>
                  </a:cubicBezTo>
                  <a:lnTo>
                    <a:pt x="4058" y="1260"/>
                  </a:lnTo>
                  <a:cubicBezTo>
                    <a:pt x="4103" y="1330"/>
                    <a:pt x="4144" y="1402"/>
                    <a:pt x="4181" y="1475"/>
                  </a:cubicBezTo>
                  <a:cubicBezTo>
                    <a:pt x="4431" y="1666"/>
                    <a:pt x="4804" y="1879"/>
                    <a:pt x="5231" y="1879"/>
                  </a:cubicBezTo>
                  <a:cubicBezTo>
                    <a:pt x="5368" y="1879"/>
                    <a:pt x="5511" y="1857"/>
                    <a:pt x="5656" y="1805"/>
                  </a:cubicBezTo>
                  <a:cubicBezTo>
                    <a:pt x="5798" y="1756"/>
                    <a:pt x="5921" y="1691"/>
                    <a:pt x="6033" y="1617"/>
                  </a:cubicBezTo>
                  <a:cubicBezTo>
                    <a:pt x="5930" y="1013"/>
                    <a:pt x="5799" y="477"/>
                    <a:pt x="5645" y="1"/>
                  </a:cubicBezTo>
                  <a:cubicBezTo>
                    <a:pt x="5624" y="0"/>
                    <a:pt x="5604" y="0"/>
                    <a:pt x="5583" y="0"/>
                  </a:cubicBezTo>
                  <a:close/>
                  <a:moveTo>
                    <a:pt x="1726" y="1073"/>
                  </a:moveTo>
                  <a:cubicBezTo>
                    <a:pt x="614" y="1073"/>
                    <a:pt x="0" y="2254"/>
                    <a:pt x="0" y="2254"/>
                  </a:cubicBezTo>
                  <a:cubicBezTo>
                    <a:pt x="0" y="2254"/>
                    <a:pt x="601" y="2954"/>
                    <a:pt x="1375" y="2954"/>
                  </a:cubicBezTo>
                  <a:cubicBezTo>
                    <a:pt x="1511" y="2954"/>
                    <a:pt x="1653" y="2932"/>
                    <a:pt x="1798" y="2880"/>
                  </a:cubicBezTo>
                  <a:cubicBezTo>
                    <a:pt x="2766" y="2537"/>
                    <a:pt x="2997" y="1552"/>
                    <a:pt x="2997" y="1552"/>
                  </a:cubicBezTo>
                  <a:cubicBezTo>
                    <a:pt x="2521" y="1204"/>
                    <a:pt x="2095" y="1073"/>
                    <a:pt x="1726" y="107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3657169" y="2080273"/>
              <a:ext cx="905044" cy="632657"/>
            </a:xfrm>
            <a:custGeom>
              <a:avLst/>
              <a:gdLst/>
              <a:ahLst/>
              <a:cxnLst/>
              <a:rect l="l" t="t" r="r" b="b"/>
              <a:pathLst>
                <a:path w="13872" h="9697" extrusionOk="0">
                  <a:moveTo>
                    <a:pt x="1477" y="2452"/>
                  </a:moveTo>
                  <a:lnTo>
                    <a:pt x="1476" y="2453"/>
                  </a:lnTo>
                  <a:cubicBezTo>
                    <a:pt x="1476" y="2452"/>
                    <a:pt x="1477" y="2452"/>
                    <a:pt x="1477" y="2452"/>
                  </a:cubicBezTo>
                  <a:close/>
                  <a:moveTo>
                    <a:pt x="10172" y="0"/>
                  </a:moveTo>
                  <a:cubicBezTo>
                    <a:pt x="10113" y="0"/>
                    <a:pt x="10055" y="2"/>
                    <a:pt x="9996" y="6"/>
                  </a:cubicBezTo>
                  <a:cubicBezTo>
                    <a:pt x="8387" y="103"/>
                    <a:pt x="5129" y="515"/>
                    <a:pt x="1879" y="2200"/>
                  </a:cubicBezTo>
                  <a:cubicBezTo>
                    <a:pt x="1765" y="2261"/>
                    <a:pt x="1654" y="2326"/>
                    <a:pt x="1552" y="2398"/>
                  </a:cubicBezTo>
                  <a:cubicBezTo>
                    <a:pt x="1163" y="1808"/>
                    <a:pt x="677" y="1132"/>
                    <a:pt x="169" y="586"/>
                  </a:cubicBezTo>
                  <a:cubicBezTo>
                    <a:pt x="151" y="566"/>
                    <a:pt x="126" y="556"/>
                    <a:pt x="101" y="556"/>
                  </a:cubicBezTo>
                  <a:cubicBezTo>
                    <a:pt x="79" y="556"/>
                    <a:pt x="57" y="564"/>
                    <a:pt x="40" y="580"/>
                  </a:cubicBezTo>
                  <a:cubicBezTo>
                    <a:pt x="3" y="614"/>
                    <a:pt x="0" y="672"/>
                    <a:pt x="34" y="709"/>
                  </a:cubicBezTo>
                  <a:cubicBezTo>
                    <a:pt x="537" y="1251"/>
                    <a:pt x="1019" y="1921"/>
                    <a:pt x="1405" y="2508"/>
                  </a:cubicBezTo>
                  <a:cubicBezTo>
                    <a:pt x="1124" y="2732"/>
                    <a:pt x="892" y="3005"/>
                    <a:pt x="725" y="3309"/>
                  </a:cubicBezTo>
                  <a:cubicBezTo>
                    <a:pt x="987" y="3333"/>
                    <a:pt x="1258" y="3437"/>
                    <a:pt x="1468" y="3579"/>
                  </a:cubicBezTo>
                  <a:cubicBezTo>
                    <a:pt x="1837" y="3721"/>
                    <a:pt x="2169" y="3952"/>
                    <a:pt x="2502" y="4168"/>
                  </a:cubicBezTo>
                  <a:cubicBezTo>
                    <a:pt x="2742" y="4298"/>
                    <a:pt x="2998" y="4392"/>
                    <a:pt x="3233" y="4533"/>
                  </a:cubicBezTo>
                  <a:cubicBezTo>
                    <a:pt x="3526" y="4708"/>
                    <a:pt x="3825" y="4882"/>
                    <a:pt x="4093" y="5095"/>
                  </a:cubicBezTo>
                  <a:cubicBezTo>
                    <a:pt x="4405" y="5119"/>
                    <a:pt x="4730" y="5250"/>
                    <a:pt x="4955" y="5434"/>
                  </a:cubicBezTo>
                  <a:cubicBezTo>
                    <a:pt x="5220" y="5652"/>
                    <a:pt x="5486" y="6071"/>
                    <a:pt x="5493" y="6429"/>
                  </a:cubicBezTo>
                  <a:cubicBezTo>
                    <a:pt x="5500" y="6795"/>
                    <a:pt x="5563" y="7153"/>
                    <a:pt x="5563" y="7520"/>
                  </a:cubicBezTo>
                  <a:cubicBezTo>
                    <a:pt x="5563" y="7917"/>
                    <a:pt x="5546" y="8318"/>
                    <a:pt x="5537" y="8715"/>
                  </a:cubicBezTo>
                  <a:cubicBezTo>
                    <a:pt x="5537" y="8752"/>
                    <a:pt x="5535" y="8790"/>
                    <a:pt x="5535" y="8827"/>
                  </a:cubicBezTo>
                  <a:cubicBezTo>
                    <a:pt x="5563" y="9096"/>
                    <a:pt x="5524" y="9353"/>
                    <a:pt x="5415" y="9601"/>
                  </a:cubicBezTo>
                  <a:lnTo>
                    <a:pt x="5355" y="9697"/>
                  </a:lnTo>
                  <a:cubicBezTo>
                    <a:pt x="6565" y="9649"/>
                    <a:pt x="8885" y="9328"/>
                    <a:pt x="11565" y="7760"/>
                  </a:cubicBezTo>
                  <a:cubicBezTo>
                    <a:pt x="13871" y="5904"/>
                    <a:pt x="12121" y="4019"/>
                    <a:pt x="12121" y="4019"/>
                  </a:cubicBezTo>
                  <a:cubicBezTo>
                    <a:pt x="12882" y="2881"/>
                    <a:pt x="12821" y="1989"/>
                    <a:pt x="12489" y="1337"/>
                  </a:cubicBezTo>
                  <a:cubicBezTo>
                    <a:pt x="12063" y="501"/>
                    <a:pt x="11153" y="0"/>
                    <a:pt x="10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2695696" y="854380"/>
              <a:ext cx="355115" cy="355572"/>
            </a:xfrm>
            <a:custGeom>
              <a:avLst/>
              <a:gdLst/>
              <a:ahLst/>
              <a:cxnLst/>
              <a:rect l="l" t="t" r="r" b="b"/>
              <a:pathLst>
                <a:path w="5443" h="5450" extrusionOk="0">
                  <a:moveTo>
                    <a:pt x="3399" y="1"/>
                  </a:moveTo>
                  <a:cubicBezTo>
                    <a:pt x="3359" y="1"/>
                    <a:pt x="3319" y="30"/>
                    <a:pt x="3310" y="72"/>
                  </a:cubicBezTo>
                  <a:cubicBezTo>
                    <a:pt x="3299" y="122"/>
                    <a:pt x="3330" y="171"/>
                    <a:pt x="3379" y="183"/>
                  </a:cubicBezTo>
                  <a:cubicBezTo>
                    <a:pt x="3450" y="198"/>
                    <a:pt x="3525" y="214"/>
                    <a:pt x="3606" y="232"/>
                  </a:cubicBezTo>
                  <a:cubicBezTo>
                    <a:pt x="4131" y="341"/>
                    <a:pt x="4783" y="477"/>
                    <a:pt x="5131" y="1105"/>
                  </a:cubicBezTo>
                  <a:cubicBezTo>
                    <a:pt x="5230" y="1283"/>
                    <a:pt x="5251" y="1438"/>
                    <a:pt x="5192" y="1564"/>
                  </a:cubicBezTo>
                  <a:cubicBezTo>
                    <a:pt x="5081" y="1793"/>
                    <a:pt x="4732" y="1882"/>
                    <a:pt x="4647" y="1899"/>
                  </a:cubicBezTo>
                  <a:lnTo>
                    <a:pt x="1826" y="1136"/>
                  </a:lnTo>
                  <a:cubicBezTo>
                    <a:pt x="1819" y="1135"/>
                    <a:pt x="1811" y="1134"/>
                    <a:pt x="1804" y="1134"/>
                  </a:cubicBezTo>
                  <a:cubicBezTo>
                    <a:pt x="1763" y="1134"/>
                    <a:pt x="1725" y="1160"/>
                    <a:pt x="1714" y="1201"/>
                  </a:cubicBezTo>
                  <a:cubicBezTo>
                    <a:pt x="1703" y="1251"/>
                    <a:pt x="1731" y="1300"/>
                    <a:pt x="1778" y="1312"/>
                  </a:cubicBezTo>
                  <a:lnTo>
                    <a:pt x="4598" y="2074"/>
                  </a:lnTo>
                  <a:cubicBezTo>
                    <a:pt x="4681" y="2158"/>
                    <a:pt x="5080" y="2585"/>
                    <a:pt x="4883" y="3002"/>
                  </a:cubicBezTo>
                  <a:cubicBezTo>
                    <a:pt x="4718" y="3352"/>
                    <a:pt x="4251" y="3396"/>
                    <a:pt x="4023" y="3396"/>
                  </a:cubicBezTo>
                  <a:cubicBezTo>
                    <a:pt x="3966" y="3396"/>
                    <a:pt x="3924" y="3393"/>
                    <a:pt x="3906" y="3391"/>
                  </a:cubicBezTo>
                  <a:lnTo>
                    <a:pt x="1063" y="2386"/>
                  </a:lnTo>
                  <a:cubicBezTo>
                    <a:pt x="1054" y="2382"/>
                    <a:pt x="1044" y="2381"/>
                    <a:pt x="1034" y="2381"/>
                  </a:cubicBezTo>
                  <a:cubicBezTo>
                    <a:pt x="997" y="2381"/>
                    <a:pt x="961" y="2404"/>
                    <a:pt x="947" y="2442"/>
                  </a:cubicBezTo>
                  <a:cubicBezTo>
                    <a:pt x="929" y="2490"/>
                    <a:pt x="956" y="2541"/>
                    <a:pt x="1004" y="2560"/>
                  </a:cubicBezTo>
                  <a:lnTo>
                    <a:pt x="3834" y="3561"/>
                  </a:lnTo>
                  <a:cubicBezTo>
                    <a:pt x="3868" y="3611"/>
                    <a:pt x="3961" y="3795"/>
                    <a:pt x="3742" y="4146"/>
                  </a:cubicBezTo>
                  <a:cubicBezTo>
                    <a:pt x="3597" y="4378"/>
                    <a:pt x="3298" y="4431"/>
                    <a:pt x="3057" y="4431"/>
                  </a:cubicBezTo>
                  <a:cubicBezTo>
                    <a:pt x="2875" y="4431"/>
                    <a:pt x="2727" y="4401"/>
                    <a:pt x="2705" y="4396"/>
                  </a:cubicBezTo>
                  <a:lnTo>
                    <a:pt x="165" y="3645"/>
                  </a:lnTo>
                  <a:cubicBezTo>
                    <a:pt x="156" y="3642"/>
                    <a:pt x="148" y="3641"/>
                    <a:pt x="139" y="3641"/>
                  </a:cubicBezTo>
                  <a:cubicBezTo>
                    <a:pt x="99" y="3641"/>
                    <a:pt x="64" y="3667"/>
                    <a:pt x="52" y="3707"/>
                  </a:cubicBezTo>
                  <a:cubicBezTo>
                    <a:pt x="38" y="3755"/>
                    <a:pt x="65" y="3806"/>
                    <a:pt x="114" y="3820"/>
                  </a:cubicBezTo>
                  <a:lnTo>
                    <a:pt x="2587" y="4552"/>
                  </a:lnTo>
                  <a:cubicBezTo>
                    <a:pt x="2567" y="4796"/>
                    <a:pt x="2474" y="4973"/>
                    <a:pt x="2300" y="5093"/>
                  </a:cubicBezTo>
                  <a:cubicBezTo>
                    <a:pt x="2108" y="5225"/>
                    <a:pt x="1843" y="5271"/>
                    <a:pt x="1564" y="5271"/>
                  </a:cubicBezTo>
                  <a:cubicBezTo>
                    <a:pt x="897" y="5271"/>
                    <a:pt x="151" y="5006"/>
                    <a:pt x="140" y="5001"/>
                  </a:cubicBezTo>
                  <a:cubicBezTo>
                    <a:pt x="129" y="4997"/>
                    <a:pt x="118" y="4995"/>
                    <a:pt x="108" y="4995"/>
                  </a:cubicBezTo>
                  <a:cubicBezTo>
                    <a:pt x="71" y="4995"/>
                    <a:pt x="36" y="5019"/>
                    <a:pt x="22" y="5057"/>
                  </a:cubicBezTo>
                  <a:cubicBezTo>
                    <a:pt x="1" y="5102"/>
                    <a:pt x="26" y="5153"/>
                    <a:pt x="73" y="5171"/>
                  </a:cubicBezTo>
                  <a:cubicBezTo>
                    <a:pt x="118" y="5187"/>
                    <a:pt x="861" y="5450"/>
                    <a:pt x="1553" y="5450"/>
                  </a:cubicBezTo>
                  <a:cubicBezTo>
                    <a:pt x="1868" y="5450"/>
                    <a:pt x="2173" y="5396"/>
                    <a:pt x="2399" y="5242"/>
                  </a:cubicBezTo>
                  <a:cubicBezTo>
                    <a:pt x="2611" y="5095"/>
                    <a:pt x="2733" y="4877"/>
                    <a:pt x="2764" y="4591"/>
                  </a:cubicBezTo>
                  <a:cubicBezTo>
                    <a:pt x="2835" y="4602"/>
                    <a:pt x="2935" y="4612"/>
                    <a:pt x="3049" y="4612"/>
                  </a:cubicBezTo>
                  <a:cubicBezTo>
                    <a:pt x="3333" y="4612"/>
                    <a:pt x="3701" y="4545"/>
                    <a:pt x="3893" y="4239"/>
                  </a:cubicBezTo>
                  <a:cubicBezTo>
                    <a:pt x="4084" y="3933"/>
                    <a:pt x="4081" y="3714"/>
                    <a:pt x="4040" y="3578"/>
                  </a:cubicBezTo>
                  <a:cubicBezTo>
                    <a:pt x="4313" y="3575"/>
                    <a:pt x="4844" y="3515"/>
                    <a:pt x="5049" y="3079"/>
                  </a:cubicBezTo>
                  <a:cubicBezTo>
                    <a:pt x="5251" y="2647"/>
                    <a:pt x="4982" y="2237"/>
                    <a:pt x="4817" y="2040"/>
                  </a:cubicBezTo>
                  <a:cubicBezTo>
                    <a:pt x="4987" y="1987"/>
                    <a:pt x="5247" y="1869"/>
                    <a:pt x="5356" y="1641"/>
                  </a:cubicBezTo>
                  <a:cubicBezTo>
                    <a:pt x="5442" y="1460"/>
                    <a:pt x="5421" y="1251"/>
                    <a:pt x="5291" y="1015"/>
                  </a:cubicBezTo>
                  <a:cubicBezTo>
                    <a:pt x="4902" y="313"/>
                    <a:pt x="4173" y="163"/>
                    <a:pt x="3641" y="51"/>
                  </a:cubicBezTo>
                  <a:cubicBezTo>
                    <a:pt x="3563" y="36"/>
                    <a:pt x="3488" y="20"/>
                    <a:pt x="3419" y="3"/>
                  </a:cubicBezTo>
                  <a:cubicBezTo>
                    <a:pt x="3413" y="1"/>
                    <a:pt x="3406" y="1"/>
                    <a:pt x="3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3967786" y="1943265"/>
              <a:ext cx="678392" cy="875163"/>
            </a:xfrm>
            <a:custGeom>
              <a:avLst/>
              <a:gdLst/>
              <a:ahLst/>
              <a:cxnLst/>
              <a:rect l="l" t="t" r="r" b="b"/>
              <a:pathLst>
                <a:path w="10398" h="13414" extrusionOk="0">
                  <a:moveTo>
                    <a:pt x="6425" y="1"/>
                  </a:moveTo>
                  <a:cubicBezTo>
                    <a:pt x="6150" y="1"/>
                    <a:pt x="5864" y="62"/>
                    <a:pt x="5587" y="241"/>
                  </a:cubicBezTo>
                  <a:cubicBezTo>
                    <a:pt x="4871" y="706"/>
                    <a:pt x="5649" y="1306"/>
                    <a:pt x="5649" y="1306"/>
                  </a:cubicBezTo>
                  <a:cubicBezTo>
                    <a:pt x="5649" y="1306"/>
                    <a:pt x="4915" y="1490"/>
                    <a:pt x="4888" y="2063"/>
                  </a:cubicBezTo>
                  <a:cubicBezTo>
                    <a:pt x="4863" y="2636"/>
                    <a:pt x="5617" y="2939"/>
                    <a:pt x="5617" y="2939"/>
                  </a:cubicBezTo>
                  <a:cubicBezTo>
                    <a:pt x="5617" y="2939"/>
                    <a:pt x="5311" y="3028"/>
                    <a:pt x="5350" y="3584"/>
                  </a:cubicBezTo>
                  <a:cubicBezTo>
                    <a:pt x="5389" y="4139"/>
                    <a:pt x="6197" y="4358"/>
                    <a:pt x="6197" y="4358"/>
                  </a:cubicBezTo>
                  <a:cubicBezTo>
                    <a:pt x="5529" y="5684"/>
                    <a:pt x="8141" y="6061"/>
                    <a:pt x="8141" y="6061"/>
                  </a:cubicBezTo>
                  <a:cubicBezTo>
                    <a:pt x="8224" y="6082"/>
                    <a:pt x="8410" y="6120"/>
                    <a:pt x="8607" y="6120"/>
                  </a:cubicBezTo>
                  <a:cubicBezTo>
                    <a:pt x="8863" y="6120"/>
                    <a:pt x="9138" y="6056"/>
                    <a:pt x="9239" y="5805"/>
                  </a:cubicBezTo>
                  <a:cubicBezTo>
                    <a:pt x="9418" y="5361"/>
                    <a:pt x="9172" y="5027"/>
                    <a:pt x="9172" y="5027"/>
                  </a:cubicBezTo>
                  <a:cubicBezTo>
                    <a:pt x="10398" y="4617"/>
                    <a:pt x="9189" y="3307"/>
                    <a:pt x="9189" y="3307"/>
                  </a:cubicBezTo>
                  <a:cubicBezTo>
                    <a:pt x="10191" y="2764"/>
                    <a:pt x="9229" y="1918"/>
                    <a:pt x="9229" y="1918"/>
                  </a:cubicBezTo>
                  <a:cubicBezTo>
                    <a:pt x="9996" y="1361"/>
                    <a:pt x="8113" y="375"/>
                    <a:pt x="7595" y="240"/>
                  </a:cubicBezTo>
                  <a:cubicBezTo>
                    <a:pt x="7277" y="156"/>
                    <a:pt x="6863" y="1"/>
                    <a:pt x="6425" y="1"/>
                  </a:cubicBezTo>
                  <a:close/>
                  <a:moveTo>
                    <a:pt x="2566" y="7326"/>
                  </a:moveTo>
                  <a:cubicBezTo>
                    <a:pt x="1934" y="7326"/>
                    <a:pt x="1093" y="7505"/>
                    <a:pt x="326" y="7694"/>
                  </a:cubicBezTo>
                  <a:cubicBezTo>
                    <a:pt x="483" y="8157"/>
                    <a:pt x="628" y="8645"/>
                    <a:pt x="722" y="9134"/>
                  </a:cubicBezTo>
                  <a:cubicBezTo>
                    <a:pt x="1126" y="11844"/>
                    <a:pt x="0" y="12742"/>
                    <a:pt x="0" y="12742"/>
                  </a:cubicBezTo>
                  <a:cubicBezTo>
                    <a:pt x="625" y="13000"/>
                    <a:pt x="1622" y="13413"/>
                    <a:pt x="4345" y="13413"/>
                  </a:cubicBezTo>
                  <a:cubicBezTo>
                    <a:pt x="4636" y="13413"/>
                    <a:pt x="4946" y="13409"/>
                    <a:pt x="5277" y="13399"/>
                  </a:cubicBezTo>
                  <a:cubicBezTo>
                    <a:pt x="5277" y="13399"/>
                    <a:pt x="6883" y="13356"/>
                    <a:pt x="7037" y="12694"/>
                  </a:cubicBezTo>
                  <a:cubicBezTo>
                    <a:pt x="7037" y="12694"/>
                    <a:pt x="7066" y="12404"/>
                    <a:pt x="6742" y="12301"/>
                  </a:cubicBezTo>
                  <a:cubicBezTo>
                    <a:pt x="6742" y="12301"/>
                    <a:pt x="7895" y="12064"/>
                    <a:pt x="7958" y="11607"/>
                  </a:cubicBezTo>
                  <a:cubicBezTo>
                    <a:pt x="8022" y="11149"/>
                    <a:pt x="7583" y="11107"/>
                    <a:pt x="7583" y="11107"/>
                  </a:cubicBezTo>
                  <a:cubicBezTo>
                    <a:pt x="7583" y="11107"/>
                    <a:pt x="8698" y="10848"/>
                    <a:pt x="8643" y="10408"/>
                  </a:cubicBezTo>
                  <a:cubicBezTo>
                    <a:pt x="8595" y="10025"/>
                    <a:pt x="8259" y="9847"/>
                    <a:pt x="7600" y="9847"/>
                  </a:cubicBezTo>
                  <a:cubicBezTo>
                    <a:pt x="7370" y="9847"/>
                    <a:pt x="7100" y="9869"/>
                    <a:pt x="6790" y="9911"/>
                  </a:cubicBezTo>
                  <a:cubicBezTo>
                    <a:pt x="6790" y="9911"/>
                    <a:pt x="8130" y="9710"/>
                    <a:pt x="8140" y="9218"/>
                  </a:cubicBezTo>
                  <a:cubicBezTo>
                    <a:pt x="8146" y="8871"/>
                    <a:pt x="7793" y="8703"/>
                    <a:pt x="7232" y="8703"/>
                  </a:cubicBezTo>
                  <a:cubicBezTo>
                    <a:pt x="6998" y="8703"/>
                    <a:pt x="6728" y="8733"/>
                    <a:pt x="6432" y="8791"/>
                  </a:cubicBezTo>
                  <a:cubicBezTo>
                    <a:pt x="5791" y="8915"/>
                    <a:pt x="4775" y="8954"/>
                    <a:pt x="4035" y="8954"/>
                  </a:cubicBezTo>
                  <a:cubicBezTo>
                    <a:pt x="3614" y="8954"/>
                    <a:pt x="3283" y="8941"/>
                    <a:pt x="3161" y="8925"/>
                  </a:cubicBezTo>
                  <a:cubicBezTo>
                    <a:pt x="2362" y="8816"/>
                    <a:pt x="1870" y="8540"/>
                    <a:pt x="2806" y="8540"/>
                  </a:cubicBezTo>
                  <a:cubicBezTo>
                    <a:pt x="2832" y="8540"/>
                    <a:pt x="2858" y="8540"/>
                    <a:pt x="2885" y="8540"/>
                  </a:cubicBezTo>
                  <a:cubicBezTo>
                    <a:pt x="2953" y="8541"/>
                    <a:pt x="3024" y="8542"/>
                    <a:pt x="3097" y="8542"/>
                  </a:cubicBezTo>
                  <a:cubicBezTo>
                    <a:pt x="3770" y="8542"/>
                    <a:pt x="4584" y="8477"/>
                    <a:pt x="4584" y="8024"/>
                  </a:cubicBezTo>
                  <a:cubicBezTo>
                    <a:pt x="4584" y="7308"/>
                    <a:pt x="3700" y="7446"/>
                    <a:pt x="2879" y="7343"/>
                  </a:cubicBezTo>
                  <a:cubicBezTo>
                    <a:pt x="2782" y="7331"/>
                    <a:pt x="2678" y="7326"/>
                    <a:pt x="2566" y="7326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2292696" y="-163000"/>
              <a:ext cx="2954833" cy="5844554"/>
            </a:xfrm>
            <a:custGeom>
              <a:avLst/>
              <a:gdLst/>
              <a:ahLst/>
              <a:cxnLst/>
              <a:rect l="l" t="t" r="r" b="b"/>
              <a:pathLst>
                <a:path w="45290" h="89582" extrusionOk="0">
                  <a:moveTo>
                    <a:pt x="11265" y="2675"/>
                  </a:moveTo>
                  <a:cubicBezTo>
                    <a:pt x="12045" y="2675"/>
                    <a:pt x="11744" y="3402"/>
                    <a:pt x="11744" y="3402"/>
                  </a:cubicBezTo>
                  <a:cubicBezTo>
                    <a:pt x="10260" y="3752"/>
                    <a:pt x="9657" y="4665"/>
                    <a:pt x="9657" y="4665"/>
                  </a:cubicBezTo>
                  <a:cubicBezTo>
                    <a:pt x="8517" y="4539"/>
                    <a:pt x="9702" y="2946"/>
                    <a:pt x="10915" y="2713"/>
                  </a:cubicBezTo>
                  <a:cubicBezTo>
                    <a:pt x="11051" y="2686"/>
                    <a:pt x="11167" y="2675"/>
                    <a:pt x="11265" y="2675"/>
                  </a:cubicBezTo>
                  <a:close/>
                  <a:moveTo>
                    <a:pt x="18744" y="6047"/>
                  </a:moveTo>
                  <a:cubicBezTo>
                    <a:pt x="18632" y="6047"/>
                    <a:pt x="18519" y="6060"/>
                    <a:pt x="18410" y="6084"/>
                  </a:cubicBezTo>
                  <a:cubicBezTo>
                    <a:pt x="18274" y="6121"/>
                    <a:pt x="18158" y="6160"/>
                    <a:pt x="18020" y="6251"/>
                  </a:cubicBezTo>
                  <a:cubicBezTo>
                    <a:pt x="17912" y="6322"/>
                    <a:pt x="17857" y="6463"/>
                    <a:pt x="17894" y="6603"/>
                  </a:cubicBezTo>
                  <a:cubicBezTo>
                    <a:pt x="17934" y="6750"/>
                    <a:pt x="18063" y="6850"/>
                    <a:pt x="18201" y="6850"/>
                  </a:cubicBezTo>
                  <a:cubicBezTo>
                    <a:pt x="18225" y="6850"/>
                    <a:pt x="18249" y="6847"/>
                    <a:pt x="18273" y="6841"/>
                  </a:cubicBezTo>
                  <a:lnTo>
                    <a:pt x="18330" y="6827"/>
                  </a:lnTo>
                  <a:cubicBezTo>
                    <a:pt x="18399" y="6810"/>
                    <a:pt x="18502" y="6767"/>
                    <a:pt x="18591" y="6740"/>
                  </a:cubicBezTo>
                  <a:cubicBezTo>
                    <a:pt x="18683" y="6709"/>
                    <a:pt x="18778" y="6682"/>
                    <a:pt x="18876" y="6660"/>
                  </a:cubicBezTo>
                  <a:cubicBezTo>
                    <a:pt x="18973" y="6634"/>
                    <a:pt x="19072" y="6620"/>
                    <a:pt x="19177" y="6600"/>
                  </a:cubicBezTo>
                  <a:cubicBezTo>
                    <a:pt x="19283" y="6578"/>
                    <a:pt x="19391" y="6565"/>
                    <a:pt x="19519" y="6530"/>
                  </a:cubicBezTo>
                  <a:lnTo>
                    <a:pt x="19528" y="6528"/>
                  </a:lnTo>
                  <a:cubicBezTo>
                    <a:pt x="19541" y="6525"/>
                    <a:pt x="19552" y="6520"/>
                    <a:pt x="19562" y="6508"/>
                  </a:cubicBezTo>
                  <a:cubicBezTo>
                    <a:pt x="19597" y="6477"/>
                    <a:pt x="19599" y="6419"/>
                    <a:pt x="19568" y="6381"/>
                  </a:cubicBezTo>
                  <a:cubicBezTo>
                    <a:pt x="19471" y="6268"/>
                    <a:pt x="19350" y="6186"/>
                    <a:pt x="19221" y="6134"/>
                  </a:cubicBezTo>
                  <a:cubicBezTo>
                    <a:pt x="19092" y="6077"/>
                    <a:pt x="18954" y="6056"/>
                    <a:pt x="18818" y="6049"/>
                  </a:cubicBezTo>
                  <a:cubicBezTo>
                    <a:pt x="18793" y="6047"/>
                    <a:pt x="18768" y="6047"/>
                    <a:pt x="18744" y="6047"/>
                  </a:cubicBezTo>
                  <a:close/>
                  <a:moveTo>
                    <a:pt x="15747" y="6766"/>
                  </a:moveTo>
                  <a:cubicBezTo>
                    <a:pt x="15576" y="6766"/>
                    <a:pt x="15433" y="6795"/>
                    <a:pt x="15278" y="6831"/>
                  </a:cubicBezTo>
                  <a:cubicBezTo>
                    <a:pt x="15098" y="6879"/>
                    <a:pt x="14924" y="6946"/>
                    <a:pt x="14761" y="7032"/>
                  </a:cubicBezTo>
                  <a:cubicBezTo>
                    <a:pt x="14602" y="7122"/>
                    <a:pt x="14442" y="7219"/>
                    <a:pt x="14309" y="7347"/>
                  </a:cubicBezTo>
                  <a:cubicBezTo>
                    <a:pt x="14173" y="7473"/>
                    <a:pt x="14054" y="7619"/>
                    <a:pt x="13968" y="7792"/>
                  </a:cubicBezTo>
                  <a:cubicBezTo>
                    <a:pt x="13959" y="7809"/>
                    <a:pt x="13955" y="7833"/>
                    <a:pt x="13961" y="7852"/>
                  </a:cubicBezTo>
                  <a:cubicBezTo>
                    <a:pt x="13972" y="7894"/>
                    <a:pt x="14006" y="7920"/>
                    <a:pt x="14042" y="7920"/>
                  </a:cubicBezTo>
                  <a:cubicBezTo>
                    <a:pt x="14048" y="7920"/>
                    <a:pt x="14054" y="7919"/>
                    <a:pt x="14060" y="7918"/>
                  </a:cubicBezTo>
                  <a:lnTo>
                    <a:pt x="14064" y="7915"/>
                  </a:lnTo>
                  <a:cubicBezTo>
                    <a:pt x="14239" y="7869"/>
                    <a:pt x="14391" y="7806"/>
                    <a:pt x="14544" y="7753"/>
                  </a:cubicBezTo>
                  <a:cubicBezTo>
                    <a:pt x="14694" y="7700"/>
                    <a:pt x="14842" y="7646"/>
                    <a:pt x="14989" y="7601"/>
                  </a:cubicBezTo>
                  <a:cubicBezTo>
                    <a:pt x="15138" y="7554"/>
                    <a:pt x="15286" y="7519"/>
                    <a:pt x="15434" y="7490"/>
                  </a:cubicBezTo>
                  <a:cubicBezTo>
                    <a:pt x="15578" y="7459"/>
                    <a:pt x="15742" y="7438"/>
                    <a:pt x="15858" y="7421"/>
                  </a:cubicBezTo>
                  <a:lnTo>
                    <a:pt x="15899" y="7417"/>
                  </a:lnTo>
                  <a:cubicBezTo>
                    <a:pt x="16040" y="7397"/>
                    <a:pt x="16151" y="7272"/>
                    <a:pt x="16156" y="7115"/>
                  </a:cubicBezTo>
                  <a:cubicBezTo>
                    <a:pt x="16161" y="6937"/>
                    <a:pt x="16029" y="6783"/>
                    <a:pt x="15858" y="6770"/>
                  </a:cubicBezTo>
                  <a:cubicBezTo>
                    <a:pt x="15819" y="6767"/>
                    <a:pt x="15783" y="6766"/>
                    <a:pt x="15747" y="6766"/>
                  </a:cubicBezTo>
                  <a:close/>
                  <a:moveTo>
                    <a:pt x="19316" y="6806"/>
                  </a:moveTo>
                  <a:cubicBezTo>
                    <a:pt x="19237" y="6806"/>
                    <a:pt x="19155" y="6812"/>
                    <a:pt x="19072" y="6825"/>
                  </a:cubicBezTo>
                  <a:cubicBezTo>
                    <a:pt x="18502" y="6916"/>
                    <a:pt x="18006" y="7277"/>
                    <a:pt x="17590" y="7891"/>
                  </a:cubicBezTo>
                  <a:cubicBezTo>
                    <a:pt x="17597" y="7908"/>
                    <a:pt x="17604" y="7927"/>
                    <a:pt x="17609" y="7946"/>
                  </a:cubicBezTo>
                  <a:cubicBezTo>
                    <a:pt x="17571" y="7970"/>
                    <a:pt x="17554" y="8017"/>
                    <a:pt x="17573" y="8059"/>
                  </a:cubicBezTo>
                  <a:cubicBezTo>
                    <a:pt x="17956" y="8981"/>
                    <a:pt x="18424" y="9195"/>
                    <a:pt x="18440" y="9202"/>
                  </a:cubicBezTo>
                  <a:cubicBezTo>
                    <a:pt x="18443" y="9202"/>
                    <a:pt x="18644" y="9305"/>
                    <a:pt x="18614" y="9484"/>
                  </a:cubicBezTo>
                  <a:cubicBezTo>
                    <a:pt x="18598" y="9583"/>
                    <a:pt x="18569" y="9595"/>
                    <a:pt x="18488" y="9632"/>
                  </a:cubicBezTo>
                  <a:cubicBezTo>
                    <a:pt x="18424" y="9662"/>
                    <a:pt x="18347" y="9697"/>
                    <a:pt x="18269" y="9785"/>
                  </a:cubicBezTo>
                  <a:cubicBezTo>
                    <a:pt x="18235" y="9822"/>
                    <a:pt x="18239" y="9880"/>
                    <a:pt x="18276" y="9914"/>
                  </a:cubicBezTo>
                  <a:cubicBezTo>
                    <a:pt x="18294" y="9929"/>
                    <a:pt x="18317" y="9936"/>
                    <a:pt x="18338" y="9936"/>
                  </a:cubicBezTo>
                  <a:cubicBezTo>
                    <a:pt x="18364" y="9936"/>
                    <a:pt x="18388" y="9927"/>
                    <a:pt x="18406" y="9907"/>
                  </a:cubicBezTo>
                  <a:cubicBezTo>
                    <a:pt x="18458" y="9849"/>
                    <a:pt x="18509" y="9823"/>
                    <a:pt x="18564" y="9799"/>
                  </a:cubicBezTo>
                  <a:cubicBezTo>
                    <a:pt x="18656" y="9757"/>
                    <a:pt x="18763" y="9709"/>
                    <a:pt x="18795" y="9513"/>
                  </a:cubicBezTo>
                  <a:cubicBezTo>
                    <a:pt x="18845" y="9205"/>
                    <a:pt x="18536" y="9045"/>
                    <a:pt x="18519" y="9037"/>
                  </a:cubicBezTo>
                  <a:cubicBezTo>
                    <a:pt x="18515" y="9035"/>
                    <a:pt x="18294" y="8929"/>
                    <a:pt x="18040" y="8550"/>
                  </a:cubicBezTo>
                  <a:cubicBezTo>
                    <a:pt x="18144" y="8365"/>
                    <a:pt x="18253" y="8203"/>
                    <a:pt x="18366" y="8069"/>
                  </a:cubicBezTo>
                  <a:lnTo>
                    <a:pt x="18366" y="8069"/>
                  </a:lnTo>
                  <a:cubicBezTo>
                    <a:pt x="18325" y="8240"/>
                    <a:pt x="18331" y="8430"/>
                    <a:pt x="18388" y="8615"/>
                  </a:cubicBezTo>
                  <a:cubicBezTo>
                    <a:pt x="18448" y="8810"/>
                    <a:pt x="18559" y="8974"/>
                    <a:pt x="18697" y="9096"/>
                  </a:cubicBezTo>
                  <a:cubicBezTo>
                    <a:pt x="18818" y="9130"/>
                    <a:pt x="18946" y="9151"/>
                    <a:pt x="19079" y="9151"/>
                  </a:cubicBezTo>
                  <a:cubicBezTo>
                    <a:pt x="19215" y="9151"/>
                    <a:pt x="19356" y="9130"/>
                    <a:pt x="19500" y="9079"/>
                  </a:cubicBezTo>
                  <a:cubicBezTo>
                    <a:pt x="19655" y="9024"/>
                    <a:pt x="19790" y="8952"/>
                    <a:pt x="19909" y="8870"/>
                  </a:cubicBezTo>
                  <a:cubicBezTo>
                    <a:pt x="19901" y="8774"/>
                    <a:pt x="19893" y="8676"/>
                    <a:pt x="19879" y="8580"/>
                  </a:cubicBezTo>
                  <a:cubicBezTo>
                    <a:pt x="19865" y="8493"/>
                    <a:pt x="19849" y="8407"/>
                    <a:pt x="19831" y="8321"/>
                  </a:cubicBezTo>
                  <a:cubicBezTo>
                    <a:pt x="19822" y="8271"/>
                    <a:pt x="19809" y="8223"/>
                    <a:pt x="19800" y="8174"/>
                  </a:cubicBezTo>
                  <a:cubicBezTo>
                    <a:pt x="19795" y="8158"/>
                    <a:pt x="19794" y="8151"/>
                    <a:pt x="19794" y="8147"/>
                  </a:cubicBezTo>
                  <a:cubicBezTo>
                    <a:pt x="19794" y="8144"/>
                    <a:pt x="19792" y="8134"/>
                    <a:pt x="19787" y="8117"/>
                  </a:cubicBezTo>
                  <a:cubicBezTo>
                    <a:pt x="19740" y="7939"/>
                    <a:pt x="19698" y="7751"/>
                    <a:pt x="19645" y="7567"/>
                  </a:cubicBezTo>
                  <a:lnTo>
                    <a:pt x="19645" y="7567"/>
                  </a:lnTo>
                  <a:cubicBezTo>
                    <a:pt x="19688" y="7578"/>
                    <a:pt x="19730" y="7588"/>
                    <a:pt x="19771" y="7602"/>
                  </a:cubicBezTo>
                  <a:cubicBezTo>
                    <a:pt x="19640" y="7333"/>
                    <a:pt x="19497" y="7072"/>
                    <a:pt x="19362" y="6807"/>
                  </a:cubicBezTo>
                  <a:cubicBezTo>
                    <a:pt x="19347" y="6806"/>
                    <a:pt x="19332" y="6806"/>
                    <a:pt x="19316" y="6806"/>
                  </a:cubicBezTo>
                  <a:close/>
                  <a:moveTo>
                    <a:pt x="17800" y="9719"/>
                  </a:moveTo>
                  <a:cubicBezTo>
                    <a:pt x="17775" y="9719"/>
                    <a:pt x="17734" y="9724"/>
                    <a:pt x="17682" y="9745"/>
                  </a:cubicBezTo>
                  <a:cubicBezTo>
                    <a:pt x="17594" y="9781"/>
                    <a:pt x="17551" y="9871"/>
                    <a:pt x="17544" y="9888"/>
                  </a:cubicBezTo>
                  <a:cubicBezTo>
                    <a:pt x="17525" y="9935"/>
                    <a:pt x="17546" y="9987"/>
                    <a:pt x="17591" y="10007"/>
                  </a:cubicBezTo>
                  <a:cubicBezTo>
                    <a:pt x="17604" y="10011"/>
                    <a:pt x="17617" y="10014"/>
                    <a:pt x="17628" y="10014"/>
                  </a:cubicBezTo>
                  <a:cubicBezTo>
                    <a:pt x="17663" y="10014"/>
                    <a:pt x="17696" y="9993"/>
                    <a:pt x="17713" y="9959"/>
                  </a:cubicBezTo>
                  <a:cubicBezTo>
                    <a:pt x="17720" y="9945"/>
                    <a:pt x="17737" y="9919"/>
                    <a:pt x="17751" y="9914"/>
                  </a:cubicBezTo>
                  <a:cubicBezTo>
                    <a:pt x="17783" y="9901"/>
                    <a:pt x="17802" y="9901"/>
                    <a:pt x="17802" y="9901"/>
                  </a:cubicBezTo>
                  <a:cubicBezTo>
                    <a:pt x="17804" y="9901"/>
                    <a:pt x="17806" y="9901"/>
                    <a:pt x="17808" y="9901"/>
                  </a:cubicBezTo>
                  <a:cubicBezTo>
                    <a:pt x="17858" y="9901"/>
                    <a:pt x="17897" y="9869"/>
                    <a:pt x="17904" y="9823"/>
                  </a:cubicBezTo>
                  <a:cubicBezTo>
                    <a:pt x="17911" y="9774"/>
                    <a:pt x="17875" y="9726"/>
                    <a:pt x="17826" y="9721"/>
                  </a:cubicBezTo>
                  <a:cubicBezTo>
                    <a:pt x="17821" y="9721"/>
                    <a:pt x="17812" y="9719"/>
                    <a:pt x="17800" y="9719"/>
                  </a:cubicBezTo>
                  <a:close/>
                  <a:moveTo>
                    <a:pt x="17274" y="9352"/>
                  </a:moveTo>
                  <a:cubicBezTo>
                    <a:pt x="17250" y="9352"/>
                    <a:pt x="17226" y="9361"/>
                    <a:pt x="17208" y="9379"/>
                  </a:cubicBezTo>
                  <a:cubicBezTo>
                    <a:pt x="17202" y="9385"/>
                    <a:pt x="17076" y="9518"/>
                    <a:pt x="17080" y="9714"/>
                  </a:cubicBezTo>
                  <a:cubicBezTo>
                    <a:pt x="17085" y="9853"/>
                    <a:pt x="17154" y="9986"/>
                    <a:pt x="17285" y="10108"/>
                  </a:cubicBezTo>
                  <a:cubicBezTo>
                    <a:pt x="17304" y="10125"/>
                    <a:pt x="17325" y="10133"/>
                    <a:pt x="17348" y="10133"/>
                  </a:cubicBezTo>
                  <a:cubicBezTo>
                    <a:pt x="17373" y="10133"/>
                    <a:pt x="17397" y="10122"/>
                    <a:pt x="17416" y="10103"/>
                  </a:cubicBezTo>
                  <a:cubicBezTo>
                    <a:pt x="17448" y="10065"/>
                    <a:pt x="17447" y="10007"/>
                    <a:pt x="17410" y="9973"/>
                  </a:cubicBezTo>
                  <a:cubicBezTo>
                    <a:pt x="17315" y="9887"/>
                    <a:pt x="17269" y="9799"/>
                    <a:pt x="17264" y="9712"/>
                  </a:cubicBezTo>
                  <a:cubicBezTo>
                    <a:pt x="17261" y="9595"/>
                    <a:pt x="17339" y="9511"/>
                    <a:pt x="17341" y="9509"/>
                  </a:cubicBezTo>
                  <a:cubicBezTo>
                    <a:pt x="17375" y="9471"/>
                    <a:pt x="17373" y="9413"/>
                    <a:pt x="17338" y="9378"/>
                  </a:cubicBezTo>
                  <a:cubicBezTo>
                    <a:pt x="17321" y="9360"/>
                    <a:pt x="17297" y="9352"/>
                    <a:pt x="17274" y="9352"/>
                  </a:cubicBezTo>
                  <a:close/>
                  <a:moveTo>
                    <a:pt x="15425" y="7890"/>
                  </a:moveTo>
                  <a:cubicBezTo>
                    <a:pt x="15302" y="7890"/>
                    <a:pt x="15177" y="7904"/>
                    <a:pt x="15054" y="7935"/>
                  </a:cubicBezTo>
                  <a:cubicBezTo>
                    <a:pt x="14678" y="8021"/>
                    <a:pt x="14350" y="8251"/>
                    <a:pt x="14135" y="8527"/>
                  </a:cubicBezTo>
                  <a:cubicBezTo>
                    <a:pt x="14020" y="8662"/>
                    <a:pt x="13945" y="8817"/>
                    <a:pt x="13862" y="8965"/>
                  </a:cubicBezTo>
                  <a:cubicBezTo>
                    <a:pt x="13804" y="9122"/>
                    <a:pt x="13749" y="9279"/>
                    <a:pt x="13717" y="9440"/>
                  </a:cubicBezTo>
                  <a:cubicBezTo>
                    <a:pt x="13710" y="9479"/>
                    <a:pt x="13719" y="9522"/>
                    <a:pt x="13747" y="9556"/>
                  </a:cubicBezTo>
                  <a:cubicBezTo>
                    <a:pt x="13775" y="9590"/>
                    <a:pt x="13816" y="9608"/>
                    <a:pt x="13856" y="9608"/>
                  </a:cubicBezTo>
                  <a:cubicBezTo>
                    <a:pt x="13888" y="9608"/>
                    <a:pt x="13919" y="9597"/>
                    <a:pt x="13945" y="9576"/>
                  </a:cubicBezTo>
                  <a:lnTo>
                    <a:pt x="13959" y="9563"/>
                  </a:lnTo>
                  <a:cubicBezTo>
                    <a:pt x="14084" y="9461"/>
                    <a:pt x="14183" y="9354"/>
                    <a:pt x="14282" y="9249"/>
                  </a:cubicBezTo>
                  <a:lnTo>
                    <a:pt x="14440" y="9110"/>
                  </a:lnTo>
                  <a:cubicBezTo>
                    <a:pt x="14491" y="9065"/>
                    <a:pt x="14534" y="9010"/>
                    <a:pt x="14592" y="8979"/>
                  </a:cubicBezTo>
                  <a:cubicBezTo>
                    <a:pt x="14647" y="8943"/>
                    <a:pt x="14696" y="8901"/>
                    <a:pt x="14746" y="8861"/>
                  </a:cubicBezTo>
                  <a:cubicBezTo>
                    <a:pt x="14757" y="8853"/>
                    <a:pt x="14767" y="8846"/>
                    <a:pt x="14780" y="8839"/>
                  </a:cubicBezTo>
                  <a:lnTo>
                    <a:pt x="14780" y="8839"/>
                  </a:lnTo>
                  <a:cubicBezTo>
                    <a:pt x="14626" y="9114"/>
                    <a:pt x="14604" y="9464"/>
                    <a:pt x="14773" y="9782"/>
                  </a:cubicBezTo>
                  <a:cubicBezTo>
                    <a:pt x="14882" y="9989"/>
                    <a:pt x="15063" y="10144"/>
                    <a:pt x="15275" y="10228"/>
                  </a:cubicBezTo>
                  <a:cubicBezTo>
                    <a:pt x="15395" y="10222"/>
                    <a:pt x="15520" y="10201"/>
                    <a:pt x="15646" y="10156"/>
                  </a:cubicBezTo>
                  <a:cubicBezTo>
                    <a:pt x="16138" y="9982"/>
                    <a:pt x="16439" y="9642"/>
                    <a:pt x="16616" y="9349"/>
                  </a:cubicBezTo>
                  <a:cubicBezTo>
                    <a:pt x="16621" y="9182"/>
                    <a:pt x="16585" y="9011"/>
                    <a:pt x="16499" y="8848"/>
                  </a:cubicBezTo>
                  <a:cubicBezTo>
                    <a:pt x="16489" y="8829"/>
                    <a:pt x="16476" y="8810"/>
                    <a:pt x="16463" y="8790"/>
                  </a:cubicBezTo>
                  <a:lnTo>
                    <a:pt x="16463" y="8790"/>
                  </a:lnTo>
                  <a:cubicBezTo>
                    <a:pt x="16555" y="8824"/>
                    <a:pt x="16649" y="8861"/>
                    <a:pt x="16741" y="8898"/>
                  </a:cubicBezTo>
                  <a:lnTo>
                    <a:pt x="16759" y="8904"/>
                  </a:lnTo>
                  <a:cubicBezTo>
                    <a:pt x="16776" y="8910"/>
                    <a:pt x="16794" y="8913"/>
                    <a:pt x="16812" y="8913"/>
                  </a:cubicBezTo>
                  <a:cubicBezTo>
                    <a:pt x="16839" y="8913"/>
                    <a:pt x="16866" y="8906"/>
                    <a:pt x="16889" y="8890"/>
                  </a:cubicBezTo>
                  <a:cubicBezTo>
                    <a:pt x="16953" y="8846"/>
                    <a:pt x="16970" y="8759"/>
                    <a:pt x="16925" y="8697"/>
                  </a:cubicBezTo>
                  <a:cubicBezTo>
                    <a:pt x="16729" y="8413"/>
                    <a:pt x="16462" y="8202"/>
                    <a:pt x="16142" y="8052"/>
                  </a:cubicBezTo>
                  <a:cubicBezTo>
                    <a:pt x="15929" y="7950"/>
                    <a:pt x="15680" y="7890"/>
                    <a:pt x="15425" y="7890"/>
                  </a:cubicBezTo>
                  <a:close/>
                  <a:moveTo>
                    <a:pt x="10376" y="9143"/>
                  </a:moveTo>
                  <a:cubicBezTo>
                    <a:pt x="10257" y="9143"/>
                    <a:pt x="10119" y="9171"/>
                    <a:pt x="10011" y="9272"/>
                  </a:cubicBezTo>
                  <a:cubicBezTo>
                    <a:pt x="9828" y="9441"/>
                    <a:pt x="9794" y="9758"/>
                    <a:pt x="9913" y="10217"/>
                  </a:cubicBezTo>
                  <a:cubicBezTo>
                    <a:pt x="9924" y="10256"/>
                    <a:pt x="9961" y="10284"/>
                    <a:pt x="10002" y="10284"/>
                  </a:cubicBezTo>
                  <a:cubicBezTo>
                    <a:pt x="10009" y="10284"/>
                    <a:pt x="10018" y="10283"/>
                    <a:pt x="10025" y="10282"/>
                  </a:cubicBezTo>
                  <a:cubicBezTo>
                    <a:pt x="10074" y="10269"/>
                    <a:pt x="10103" y="10219"/>
                    <a:pt x="10090" y="10170"/>
                  </a:cubicBezTo>
                  <a:cubicBezTo>
                    <a:pt x="9992" y="9789"/>
                    <a:pt x="10006" y="9525"/>
                    <a:pt x="10134" y="9406"/>
                  </a:cubicBezTo>
                  <a:cubicBezTo>
                    <a:pt x="10201" y="9343"/>
                    <a:pt x="10293" y="9325"/>
                    <a:pt x="10376" y="9325"/>
                  </a:cubicBezTo>
                  <a:cubicBezTo>
                    <a:pt x="10484" y="9325"/>
                    <a:pt x="10577" y="9356"/>
                    <a:pt x="10578" y="9356"/>
                  </a:cubicBezTo>
                  <a:cubicBezTo>
                    <a:pt x="10587" y="9359"/>
                    <a:pt x="10597" y="9361"/>
                    <a:pt x="10607" y="9361"/>
                  </a:cubicBezTo>
                  <a:cubicBezTo>
                    <a:pt x="10645" y="9361"/>
                    <a:pt x="10680" y="9337"/>
                    <a:pt x="10693" y="9298"/>
                  </a:cubicBezTo>
                  <a:cubicBezTo>
                    <a:pt x="10710" y="9250"/>
                    <a:pt x="10684" y="9199"/>
                    <a:pt x="10636" y="9184"/>
                  </a:cubicBezTo>
                  <a:cubicBezTo>
                    <a:pt x="10628" y="9181"/>
                    <a:pt x="10515" y="9143"/>
                    <a:pt x="10376" y="9143"/>
                  </a:cubicBezTo>
                  <a:close/>
                  <a:moveTo>
                    <a:pt x="10630" y="9735"/>
                  </a:moveTo>
                  <a:cubicBezTo>
                    <a:pt x="10601" y="9735"/>
                    <a:pt x="10573" y="9747"/>
                    <a:pt x="10555" y="9772"/>
                  </a:cubicBezTo>
                  <a:cubicBezTo>
                    <a:pt x="10526" y="9813"/>
                    <a:pt x="10536" y="9869"/>
                    <a:pt x="10577" y="9900"/>
                  </a:cubicBezTo>
                  <a:cubicBezTo>
                    <a:pt x="10610" y="9922"/>
                    <a:pt x="10674" y="9987"/>
                    <a:pt x="10674" y="10031"/>
                  </a:cubicBezTo>
                  <a:cubicBezTo>
                    <a:pt x="10674" y="10050"/>
                    <a:pt x="10660" y="10069"/>
                    <a:pt x="10632" y="10088"/>
                  </a:cubicBezTo>
                  <a:cubicBezTo>
                    <a:pt x="10547" y="10147"/>
                    <a:pt x="10435" y="10241"/>
                    <a:pt x="10435" y="10359"/>
                  </a:cubicBezTo>
                  <a:cubicBezTo>
                    <a:pt x="10435" y="10475"/>
                    <a:pt x="10534" y="10545"/>
                    <a:pt x="10615" y="10600"/>
                  </a:cubicBezTo>
                  <a:cubicBezTo>
                    <a:pt x="10647" y="10621"/>
                    <a:pt x="10700" y="10658"/>
                    <a:pt x="10704" y="10676"/>
                  </a:cubicBezTo>
                  <a:cubicBezTo>
                    <a:pt x="10677" y="10719"/>
                    <a:pt x="10691" y="10775"/>
                    <a:pt x="10738" y="10801"/>
                  </a:cubicBezTo>
                  <a:cubicBezTo>
                    <a:pt x="10753" y="10812"/>
                    <a:pt x="10769" y="10815"/>
                    <a:pt x="10785" y="10815"/>
                  </a:cubicBezTo>
                  <a:cubicBezTo>
                    <a:pt x="10816" y="10815"/>
                    <a:pt x="10845" y="10799"/>
                    <a:pt x="10862" y="10771"/>
                  </a:cubicBezTo>
                  <a:cubicBezTo>
                    <a:pt x="10959" y="10613"/>
                    <a:pt x="10804" y="10507"/>
                    <a:pt x="10721" y="10450"/>
                  </a:cubicBezTo>
                  <a:cubicBezTo>
                    <a:pt x="10688" y="10426"/>
                    <a:pt x="10619" y="10379"/>
                    <a:pt x="10619" y="10359"/>
                  </a:cubicBezTo>
                  <a:cubicBezTo>
                    <a:pt x="10619" y="10359"/>
                    <a:pt x="10620" y="10320"/>
                    <a:pt x="10738" y="10239"/>
                  </a:cubicBezTo>
                  <a:cubicBezTo>
                    <a:pt x="10837" y="10170"/>
                    <a:pt x="10858" y="10089"/>
                    <a:pt x="10858" y="10034"/>
                  </a:cubicBezTo>
                  <a:cubicBezTo>
                    <a:pt x="10858" y="9880"/>
                    <a:pt x="10700" y="9762"/>
                    <a:pt x="10683" y="9751"/>
                  </a:cubicBezTo>
                  <a:cubicBezTo>
                    <a:pt x="10666" y="9740"/>
                    <a:pt x="10648" y="9735"/>
                    <a:pt x="10630" y="9735"/>
                  </a:cubicBezTo>
                  <a:close/>
                  <a:moveTo>
                    <a:pt x="18999" y="10526"/>
                  </a:moveTo>
                  <a:cubicBezTo>
                    <a:pt x="18969" y="10526"/>
                    <a:pt x="18940" y="10541"/>
                    <a:pt x="18922" y="10567"/>
                  </a:cubicBezTo>
                  <a:cubicBezTo>
                    <a:pt x="18740" y="10843"/>
                    <a:pt x="18506" y="11010"/>
                    <a:pt x="18232" y="11063"/>
                  </a:cubicBezTo>
                  <a:cubicBezTo>
                    <a:pt x="18166" y="11075"/>
                    <a:pt x="18100" y="11080"/>
                    <a:pt x="18035" y="11080"/>
                  </a:cubicBezTo>
                  <a:cubicBezTo>
                    <a:pt x="17558" y="11080"/>
                    <a:pt x="17133" y="10786"/>
                    <a:pt x="17128" y="10783"/>
                  </a:cubicBezTo>
                  <a:cubicBezTo>
                    <a:pt x="17112" y="10770"/>
                    <a:pt x="17093" y="10764"/>
                    <a:pt x="17074" y="10764"/>
                  </a:cubicBezTo>
                  <a:cubicBezTo>
                    <a:pt x="17046" y="10764"/>
                    <a:pt x="17018" y="10778"/>
                    <a:pt x="17000" y="10804"/>
                  </a:cubicBezTo>
                  <a:cubicBezTo>
                    <a:pt x="16971" y="10843"/>
                    <a:pt x="16980" y="10903"/>
                    <a:pt x="17022" y="10931"/>
                  </a:cubicBezTo>
                  <a:cubicBezTo>
                    <a:pt x="17044" y="10947"/>
                    <a:pt x="17501" y="11264"/>
                    <a:pt x="18034" y="11264"/>
                  </a:cubicBezTo>
                  <a:cubicBezTo>
                    <a:pt x="18110" y="11264"/>
                    <a:pt x="18188" y="11256"/>
                    <a:pt x="18266" y="11242"/>
                  </a:cubicBezTo>
                  <a:cubicBezTo>
                    <a:pt x="18591" y="11180"/>
                    <a:pt x="18863" y="10988"/>
                    <a:pt x="19075" y="10669"/>
                  </a:cubicBezTo>
                  <a:cubicBezTo>
                    <a:pt x="19103" y="10627"/>
                    <a:pt x="19092" y="10570"/>
                    <a:pt x="19050" y="10542"/>
                  </a:cubicBezTo>
                  <a:cubicBezTo>
                    <a:pt x="19034" y="10531"/>
                    <a:pt x="19016" y="10526"/>
                    <a:pt x="18999" y="10526"/>
                  </a:cubicBezTo>
                  <a:close/>
                  <a:moveTo>
                    <a:pt x="9783" y="1"/>
                  </a:moveTo>
                  <a:cubicBezTo>
                    <a:pt x="9700" y="1"/>
                    <a:pt x="9609" y="11"/>
                    <a:pt x="9508" y="33"/>
                  </a:cubicBezTo>
                  <a:cubicBezTo>
                    <a:pt x="8277" y="303"/>
                    <a:pt x="8716" y="2161"/>
                    <a:pt x="8716" y="2161"/>
                  </a:cubicBezTo>
                  <a:cubicBezTo>
                    <a:pt x="8716" y="2161"/>
                    <a:pt x="8387" y="1712"/>
                    <a:pt x="7991" y="1712"/>
                  </a:cubicBezTo>
                  <a:cubicBezTo>
                    <a:pt x="7836" y="1712"/>
                    <a:pt x="7671" y="1781"/>
                    <a:pt x="7512" y="1973"/>
                  </a:cubicBezTo>
                  <a:cubicBezTo>
                    <a:pt x="6946" y="2656"/>
                    <a:pt x="8051" y="3703"/>
                    <a:pt x="8051" y="3703"/>
                  </a:cubicBezTo>
                  <a:cubicBezTo>
                    <a:pt x="8051" y="3703"/>
                    <a:pt x="8031" y="3698"/>
                    <a:pt x="8000" y="3698"/>
                  </a:cubicBezTo>
                  <a:cubicBezTo>
                    <a:pt x="7869" y="3698"/>
                    <a:pt x="7540" y="3778"/>
                    <a:pt x="7705" y="4615"/>
                  </a:cubicBezTo>
                  <a:cubicBezTo>
                    <a:pt x="7838" y="5296"/>
                    <a:pt x="8330" y="5413"/>
                    <a:pt x="8652" y="5413"/>
                  </a:cubicBezTo>
                  <a:cubicBezTo>
                    <a:pt x="8820" y="5413"/>
                    <a:pt x="8941" y="5381"/>
                    <a:pt x="8941" y="5381"/>
                  </a:cubicBezTo>
                  <a:lnTo>
                    <a:pt x="8941" y="5381"/>
                  </a:lnTo>
                  <a:cubicBezTo>
                    <a:pt x="7976" y="7526"/>
                    <a:pt x="8453" y="9443"/>
                    <a:pt x="8453" y="9443"/>
                  </a:cubicBezTo>
                  <a:cubicBezTo>
                    <a:pt x="8920" y="11558"/>
                    <a:pt x="10898" y="12971"/>
                    <a:pt x="10898" y="12971"/>
                  </a:cubicBezTo>
                  <a:lnTo>
                    <a:pt x="10817" y="11749"/>
                  </a:lnTo>
                  <a:cubicBezTo>
                    <a:pt x="10830" y="11749"/>
                    <a:pt x="10841" y="11746"/>
                    <a:pt x="10854" y="11739"/>
                  </a:cubicBezTo>
                  <a:lnTo>
                    <a:pt x="11350" y="11476"/>
                  </a:lnTo>
                  <a:cubicBezTo>
                    <a:pt x="11396" y="11452"/>
                    <a:pt x="11413" y="11395"/>
                    <a:pt x="11389" y="11351"/>
                  </a:cubicBezTo>
                  <a:cubicBezTo>
                    <a:pt x="11372" y="11321"/>
                    <a:pt x="11340" y="11303"/>
                    <a:pt x="11307" y="11303"/>
                  </a:cubicBezTo>
                  <a:cubicBezTo>
                    <a:pt x="11293" y="11303"/>
                    <a:pt x="11278" y="11307"/>
                    <a:pt x="11264" y="11314"/>
                  </a:cubicBezTo>
                  <a:lnTo>
                    <a:pt x="10768" y="11578"/>
                  </a:lnTo>
                  <a:cubicBezTo>
                    <a:pt x="10727" y="11599"/>
                    <a:pt x="10710" y="11648"/>
                    <a:pt x="10725" y="11692"/>
                  </a:cubicBezTo>
                  <a:cubicBezTo>
                    <a:pt x="10653" y="11717"/>
                    <a:pt x="10539" y="11746"/>
                    <a:pt x="10408" y="11746"/>
                  </a:cubicBezTo>
                  <a:cubicBezTo>
                    <a:pt x="10055" y="11746"/>
                    <a:pt x="9570" y="11537"/>
                    <a:pt x="9394" y="10478"/>
                  </a:cubicBezTo>
                  <a:cubicBezTo>
                    <a:pt x="9121" y="8848"/>
                    <a:pt x="10213" y="8770"/>
                    <a:pt x="10426" y="8770"/>
                  </a:cubicBezTo>
                  <a:cubicBezTo>
                    <a:pt x="10449" y="8770"/>
                    <a:pt x="10462" y="8771"/>
                    <a:pt x="10462" y="8771"/>
                  </a:cubicBezTo>
                  <a:cubicBezTo>
                    <a:pt x="10565" y="8752"/>
                    <a:pt x="10659" y="8742"/>
                    <a:pt x="10747" y="8742"/>
                  </a:cubicBezTo>
                  <a:cubicBezTo>
                    <a:pt x="11261" y="8742"/>
                    <a:pt x="11543" y="9084"/>
                    <a:pt x="11964" y="9910"/>
                  </a:cubicBezTo>
                  <a:cubicBezTo>
                    <a:pt x="12067" y="10111"/>
                    <a:pt x="12169" y="10195"/>
                    <a:pt x="12266" y="10195"/>
                  </a:cubicBezTo>
                  <a:cubicBezTo>
                    <a:pt x="12634" y="10195"/>
                    <a:pt x="12923" y="8973"/>
                    <a:pt x="12836" y="8332"/>
                  </a:cubicBezTo>
                  <a:cubicBezTo>
                    <a:pt x="12728" y="7524"/>
                    <a:pt x="16401" y="6896"/>
                    <a:pt x="16207" y="4608"/>
                  </a:cubicBezTo>
                  <a:cubicBezTo>
                    <a:pt x="16440" y="4549"/>
                    <a:pt x="16655" y="4523"/>
                    <a:pt x="16854" y="4523"/>
                  </a:cubicBezTo>
                  <a:cubicBezTo>
                    <a:pt x="18040" y="4523"/>
                    <a:pt x="18613" y="5437"/>
                    <a:pt x="18613" y="5437"/>
                  </a:cubicBezTo>
                  <a:cubicBezTo>
                    <a:pt x="18119" y="3200"/>
                    <a:pt x="16163" y="2838"/>
                    <a:pt x="14950" y="2838"/>
                  </a:cubicBezTo>
                  <a:cubicBezTo>
                    <a:pt x="14372" y="2838"/>
                    <a:pt x="13964" y="2921"/>
                    <a:pt x="13964" y="2921"/>
                  </a:cubicBezTo>
                  <a:cubicBezTo>
                    <a:pt x="14023" y="2173"/>
                    <a:pt x="13562" y="1992"/>
                    <a:pt x="13100" y="1992"/>
                  </a:cubicBezTo>
                  <a:cubicBezTo>
                    <a:pt x="12661" y="1992"/>
                    <a:pt x="12221" y="2155"/>
                    <a:pt x="12221" y="2155"/>
                  </a:cubicBezTo>
                  <a:cubicBezTo>
                    <a:pt x="12221" y="2155"/>
                    <a:pt x="12963" y="1642"/>
                    <a:pt x="12467" y="671"/>
                  </a:cubicBezTo>
                  <a:cubicBezTo>
                    <a:pt x="12350" y="444"/>
                    <a:pt x="12187" y="357"/>
                    <a:pt x="12006" y="357"/>
                  </a:cubicBezTo>
                  <a:cubicBezTo>
                    <a:pt x="11412" y="357"/>
                    <a:pt x="10620" y="1286"/>
                    <a:pt x="10620" y="1286"/>
                  </a:cubicBezTo>
                  <a:cubicBezTo>
                    <a:pt x="10620" y="1286"/>
                    <a:pt x="10719" y="1"/>
                    <a:pt x="9783" y="1"/>
                  </a:cubicBezTo>
                  <a:close/>
                  <a:moveTo>
                    <a:pt x="29484" y="11632"/>
                  </a:moveTo>
                  <a:cubicBezTo>
                    <a:pt x="29451" y="11632"/>
                    <a:pt x="29418" y="11650"/>
                    <a:pt x="29402" y="11684"/>
                  </a:cubicBezTo>
                  <a:cubicBezTo>
                    <a:pt x="29381" y="11728"/>
                    <a:pt x="29400" y="11783"/>
                    <a:pt x="29443" y="11800"/>
                  </a:cubicBezTo>
                  <a:cubicBezTo>
                    <a:pt x="31728" y="12909"/>
                    <a:pt x="33317" y="14761"/>
                    <a:pt x="34171" y="17303"/>
                  </a:cubicBezTo>
                  <a:cubicBezTo>
                    <a:pt x="35973" y="22671"/>
                    <a:pt x="33595" y="27709"/>
                    <a:pt x="32316" y="30416"/>
                  </a:cubicBezTo>
                  <a:cubicBezTo>
                    <a:pt x="31964" y="31161"/>
                    <a:pt x="31685" y="31751"/>
                    <a:pt x="31602" y="32123"/>
                  </a:cubicBezTo>
                  <a:cubicBezTo>
                    <a:pt x="31590" y="32173"/>
                    <a:pt x="31582" y="32222"/>
                    <a:pt x="31572" y="32272"/>
                  </a:cubicBezTo>
                  <a:cubicBezTo>
                    <a:pt x="31452" y="32311"/>
                    <a:pt x="31329" y="32368"/>
                    <a:pt x="31211" y="32446"/>
                  </a:cubicBezTo>
                  <a:cubicBezTo>
                    <a:pt x="30989" y="32587"/>
                    <a:pt x="30875" y="32760"/>
                    <a:pt x="30866" y="32956"/>
                  </a:cubicBezTo>
                  <a:cubicBezTo>
                    <a:pt x="30858" y="33204"/>
                    <a:pt x="31025" y="33423"/>
                    <a:pt x="31148" y="33549"/>
                  </a:cubicBezTo>
                  <a:cubicBezTo>
                    <a:pt x="30914" y="33643"/>
                    <a:pt x="30494" y="33875"/>
                    <a:pt x="30471" y="34340"/>
                  </a:cubicBezTo>
                  <a:cubicBezTo>
                    <a:pt x="30449" y="34810"/>
                    <a:pt x="30876" y="35107"/>
                    <a:pt x="31109" y="35234"/>
                  </a:cubicBezTo>
                  <a:cubicBezTo>
                    <a:pt x="31013" y="35333"/>
                    <a:pt x="30909" y="35523"/>
                    <a:pt x="30933" y="35872"/>
                  </a:cubicBezTo>
                  <a:cubicBezTo>
                    <a:pt x="30968" y="36366"/>
                    <a:pt x="31515" y="36614"/>
                    <a:pt x="31746" y="36697"/>
                  </a:cubicBezTo>
                  <a:cubicBezTo>
                    <a:pt x="31640" y="36958"/>
                    <a:pt x="31646" y="37201"/>
                    <a:pt x="31763" y="37426"/>
                  </a:cubicBezTo>
                  <a:cubicBezTo>
                    <a:pt x="32161" y="38190"/>
                    <a:pt x="33737" y="38426"/>
                    <a:pt x="33803" y="38436"/>
                  </a:cubicBezTo>
                  <a:cubicBezTo>
                    <a:pt x="33807" y="38437"/>
                    <a:pt x="33812" y="38437"/>
                    <a:pt x="33816" y="38437"/>
                  </a:cubicBezTo>
                  <a:cubicBezTo>
                    <a:pt x="33860" y="38437"/>
                    <a:pt x="33899" y="38405"/>
                    <a:pt x="33906" y="38360"/>
                  </a:cubicBezTo>
                  <a:cubicBezTo>
                    <a:pt x="33914" y="38309"/>
                    <a:pt x="33878" y="38262"/>
                    <a:pt x="33829" y="38255"/>
                  </a:cubicBezTo>
                  <a:cubicBezTo>
                    <a:pt x="33812" y="38253"/>
                    <a:pt x="32277" y="38023"/>
                    <a:pt x="31923" y="37342"/>
                  </a:cubicBezTo>
                  <a:cubicBezTo>
                    <a:pt x="31830" y="37160"/>
                    <a:pt x="31830" y="36965"/>
                    <a:pt x="31923" y="36747"/>
                  </a:cubicBezTo>
                  <a:lnTo>
                    <a:pt x="34392" y="37250"/>
                  </a:lnTo>
                  <a:cubicBezTo>
                    <a:pt x="34397" y="37252"/>
                    <a:pt x="34404" y="37252"/>
                    <a:pt x="34410" y="37252"/>
                  </a:cubicBezTo>
                  <a:cubicBezTo>
                    <a:pt x="34453" y="37252"/>
                    <a:pt x="34491" y="37223"/>
                    <a:pt x="34501" y="37180"/>
                  </a:cubicBezTo>
                  <a:cubicBezTo>
                    <a:pt x="34511" y="37130"/>
                    <a:pt x="34479" y="37082"/>
                    <a:pt x="34430" y="37072"/>
                  </a:cubicBezTo>
                  <a:lnTo>
                    <a:pt x="31895" y="36556"/>
                  </a:lnTo>
                  <a:cubicBezTo>
                    <a:pt x="31883" y="36551"/>
                    <a:pt x="31149" y="36345"/>
                    <a:pt x="31115" y="35864"/>
                  </a:cubicBezTo>
                  <a:cubicBezTo>
                    <a:pt x="31088" y="35462"/>
                    <a:pt x="31251" y="35346"/>
                    <a:pt x="31303" y="35319"/>
                  </a:cubicBezTo>
                  <a:lnTo>
                    <a:pt x="34205" y="35755"/>
                  </a:lnTo>
                  <a:cubicBezTo>
                    <a:pt x="34211" y="35756"/>
                    <a:pt x="34215" y="35756"/>
                    <a:pt x="34219" y="35756"/>
                  </a:cubicBezTo>
                  <a:cubicBezTo>
                    <a:pt x="34263" y="35756"/>
                    <a:pt x="34303" y="35724"/>
                    <a:pt x="34310" y="35679"/>
                  </a:cubicBezTo>
                  <a:cubicBezTo>
                    <a:pt x="34317" y="35629"/>
                    <a:pt x="34281" y="35581"/>
                    <a:pt x="34232" y="35574"/>
                  </a:cubicBezTo>
                  <a:lnTo>
                    <a:pt x="31315" y="35135"/>
                  </a:lnTo>
                  <a:cubicBezTo>
                    <a:pt x="31233" y="35098"/>
                    <a:pt x="30631" y="34823"/>
                    <a:pt x="30654" y="34351"/>
                  </a:cubicBezTo>
                  <a:cubicBezTo>
                    <a:pt x="30675" y="33904"/>
                    <a:pt x="31214" y="33719"/>
                    <a:pt x="31326" y="33685"/>
                  </a:cubicBezTo>
                  <a:lnTo>
                    <a:pt x="34107" y="34323"/>
                  </a:lnTo>
                  <a:cubicBezTo>
                    <a:pt x="34114" y="34326"/>
                    <a:pt x="34122" y="34326"/>
                    <a:pt x="34129" y="34326"/>
                  </a:cubicBezTo>
                  <a:cubicBezTo>
                    <a:pt x="34170" y="34326"/>
                    <a:pt x="34206" y="34298"/>
                    <a:pt x="34218" y="34255"/>
                  </a:cubicBezTo>
                  <a:cubicBezTo>
                    <a:pt x="34228" y="34206"/>
                    <a:pt x="34198" y="34156"/>
                    <a:pt x="34148" y="34145"/>
                  </a:cubicBezTo>
                  <a:lnTo>
                    <a:pt x="31363" y="33507"/>
                  </a:lnTo>
                  <a:cubicBezTo>
                    <a:pt x="31258" y="33422"/>
                    <a:pt x="31039" y="33194"/>
                    <a:pt x="31049" y="32969"/>
                  </a:cubicBezTo>
                  <a:cubicBezTo>
                    <a:pt x="31053" y="32835"/>
                    <a:pt x="31142" y="32713"/>
                    <a:pt x="31310" y="32603"/>
                  </a:cubicBezTo>
                  <a:cubicBezTo>
                    <a:pt x="31570" y="32434"/>
                    <a:pt x="31837" y="32376"/>
                    <a:pt x="32097" y="32376"/>
                  </a:cubicBezTo>
                  <a:cubicBezTo>
                    <a:pt x="32427" y="32376"/>
                    <a:pt x="32746" y="32470"/>
                    <a:pt x="33026" y="32552"/>
                  </a:cubicBezTo>
                  <a:cubicBezTo>
                    <a:pt x="33103" y="32574"/>
                    <a:pt x="33176" y="32596"/>
                    <a:pt x="33244" y="32614"/>
                  </a:cubicBezTo>
                  <a:cubicBezTo>
                    <a:pt x="33252" y="32616"/>
                    <a:pt x="33260" y="32617"/>
                    <a:pt x="33268" y="32617"/>
                  </a:cubicBezTo>
                  <a:cubicBezTo>
                    <a:pt x="33309" y="32617"/>
                    <a:pt x="33345" y="32588"/>
                    <a:pt x="33356" y="32549"/>
                  </a:cubicBezTo>
                  <a:cubicBezTo>
                    <a:pt x="33369" y="32501"/>
                    <a:pt x="33341" y="32450"/>
                    <a:pt x="33291" y="32437"/>
                  </a:cubicBezTo>
                  <a:cubicBezTo>
                    <a:pt x="33223" y="32419"/>
                    <a:pt x="33152" y="32398"/>
                    <a:pt x="33079" y="32376"/>
                  </a:cubicBezTo>
                  <a:cubicBezTo>
                    <a:pt x="32797" y="32294"/>
                    <a:pt x="32458" y="32195"/>
                    <a:pt x="32099" y="32195"/>
                  </a:cubicBezTo>
                  <a:cubicBezTo>
                    <a:pt x="31991" y="32195"/>
                    <a:pt x="31881" y="32204"/>
                    <a:pt x="31770" y="32225"/>
                  </a:cubicBezTo>
                  <a:cubicBezTo>
                    <a:pt x="31773" y="32205"/>
                    <a:pt x="31779" y="32185"/>
                    <a:pt x="31781" y="32168"/>
                  </a:cubicBezTo>
                  <a:cubicBezTo>
                    <a:pt x="31861" y="31816"/>
                    <a:pt x="32135" y="31235"/>
                    <a:pt x="32483" y="30499"/>
                  </a:cubicBezTo>
                  <a:cubicBezTo>
                    <a:pt x="33772" y="27770"/>
                    <a:pt x="36172" y="22689"/>
                    <a:pt x="34346" y="17251"/>
                  </a:cubicBezTo>
                  <a:cubicBezTo>
                    <a:pt x="33476" y="14659"/>
                    <a:pt x="31852" y="12772"/>
                    <a:pt x="29523" y="11641"/>
                  </a:cubicBezTo>
                  <a:cubicBezTo>
                    <a:pt x="29511" y="11635"/>
                    <a:pt x="29497" y="11632"/>
                    <a:pt x="29484" y="11632"/>
                  </a:cubicBezTo>
                  <a:close/>
                  <a:moveTo>
                    <a:pt x="32884" y="42009"/>
                  </a:moveTo>
                  <a:cubicBezTo>
                    <a:pt x="32874" y="42009"/>
                    <a:pt x="32864" y="42010"/>
                    <a:pt x="32854" y="42014"/>
                  </a:cubicBezTo>
                  <a:cubicBezTo>
                    <a:pt x="32840" y="42018"/>
                    <a:pt x="31631" y="42432"/>
                    <a:pt x="29207" y="42432"/>
                  </a:cubicBezTo>
                  <a:cubicBezTo>
                    <a:pt x="28856" y="42432"/>
                    <a:pt x="28480" y="42423"/>
                    <a:pt x="28078" y="42403"/>
                  </a:cubicBezTo>
                  <a:cubicBezTo>
                    <a:pt x="28074" y="42403"/>
                    <a:pt x="28071" y="42403"/>
                    <a:pt x="28068" y="42403"/>
                  </a:cubicBezTo>
                  <a:cubicBezTo>
                    <a:pt x="28020" y="42403"/>
                    <a:pt x="27983" y="42443"/>
                    <a:pt x="27981" y="42489"/>
                  </a:cubicBezTo>
                  <a:cubicBezTo>
                    <a:pt x="27980" y="42540"/>
                    <a:pt x="28020" y="42583"/>
                    <a:pt x="28068" y="42584"/>
                  </a:cubicBezTo>
                  <a:cubicBezTo>
                    <a:pt x="28484" y="42605"/>
                    <a:pt x="28873" y="42615"/>
                    <a:pt x="29233" y="42615"/>
                  </a:cubicBezTo>
                  <a:cubicBezTo>
                    <a:pt x="31665" y="42615"/>
                    <a:pt x="32857" y="42206"/>
                    <a:pt x="32913" y="42187"/>
                  </a:cubicBezTo>
                  <a:cubicBezTo>
                    <a:pt x="32961" y="42171"/>
                    <a:pt x="32987" y="42117"/>
                    <a:pt x="32970" y="42071"/>
                  </a:cubicBezTo>
                  <a:cubicBezTo>
                    <a:pt x="32958" y="42033"/>
                    <a:pt x="32922" y="42009"/>
                    <a:pt x="32884" y="42009"/>
                  </a:cubicBezTo>
                  <a:close/>
                  <a:moveTo>
                    <a:pt x="33210" y="43308"/>
                  </a:moveTo>
                  <a:cubicBezTo>
                    <a:pt x="33202" y="43308"/>
                    <a:pt x="33193" y="43309"/>
                    <a:pt x="33185" y="43311"/>
                  </a:cubicBezTo>
                  <a:cubicBezTo>
                    <a:pt x="33170" y="43316"/>
                    <a:pt x="31916" y="43681"/>
                    <a:pt x="29582" y="43681"/>
                  </a:cubicBezTo>
                  <a:cubicBezTo>
                    <a:pt x="29102" y="43681"/>
                    <a:pt x="28577" y="43665"/>
                    <a:pt x="28007" y="43628"/>
                  </a:cubicBezTo>
                  <a:cubicBezTo>
                    <a:pt x="28003" y="43628"/>
                    <a:pt x="28000" y="43627"/>
                    <a:pt x="27996" y="43627"/>
                  </a:cubicBezTo>
                  <a:cubicBezTo>
                    <a:pt x="27951" y="43627"/>
                    <a:pt x="27912" y="43667"/>
                    <a:pt x="27909" y="43713"/>
                  </a:cubicBezTo>
                  <a:cubicBezTo>
                    <a:pt x="27906" y="43763"/>
                    <a:pt x="27943" y="43807"/>
                    <a:pt x="27993" y="43811"/>
                  </a:cubicBezTo>
                  <a:cubicBezTo>
                    <a:pt x="28566" y="43848"/>
                    <a:pt x="29093" y="43863"/>
                    <a:pt x="29579" y="43863"/>
                  </a:cubicBezTo>
                  <a:cubicBezTo>
                    <a:pt x="31944" y="43863"/>
                    <a:pt x="33222" y="43492"/>
                    <a:pt x="33236" y="43487"/>
                  </a:cubicBezTo>
                  <a:cubicBezTo>
                    <a:pt x="33285" y="43473"/>
                    <a:pt x="33312" y="43422"/>
                    <a:pt x="33298" y="43374"/>
                  </a:cubicBezTo>
                  <a:cubicBezTo>
                    <a:pt x="33287" y="43333"/>
                    <a:pt x="33249" y="43308"/>
                    <a:pt x="33210" y="43308"/>
                  </a:cubicBezTo>
                  <a:close/>
                  <a:moveTo>
                    <a:pt x="32371" y="44501"/>
                  </a:moveTo>
                  <a:cubicBezTo>
                    <a:pt x="32361" y="44501"/>
                    <a:pt x="32351" y="44502"/>
                    <a:pt x="32342" y="44505"/>
                  </a:cubicBezTo>
                  <a:cubicBezTo>
                    <a:pt x="32333" y="44508"/>
                    <a:pt x="31622" y="44743"/>
                    <a:pt x="29805" y="44743"/>
                  </a:cubicBezTo>
                  <a:cubicBezTo>
                    <a:pt x="29341" y="44743"/>
                    <a:pt x="28805" y="44728"/>
                    <a:pt x="28189" y="44689"/>
                  </a:cubicBezTo>
                  <a:cubicBezTo>
                    <a:pt x="28185" y="44689"/>
                    <a:pt x="28181" y="44689"/>
                    <a:pt x="28178" y="44689"/>
                  </a:cubicBezTo>
                  <a:cubicBezTo>
                    <a:pt x="28131" y="44689"/>
                    <a:pt x="28094" y="44727"/>
                    <a:pt x="28092" y="44774"/>
                  </a:cubicBezTo>
                  <a:cubicBezTo>
                    <a:pt x="28087" y="44825"/>
                    <a:pt x="28126" y="44868"/>
                    <a:pt x="28177" y="44872"/>
                  </a:cubicBezTo>
                  <a:cubicBezTo>
                    <a:pt x="28808" y="44911"/>
                    <a:pt x="29356" y="44928"/>
                    <a:pt x="29830" y="44928"/>
                  </a:cubicBezTo>
                  <a:cubicBezTo>
                    <a:pt x="31657" y="44928"/>
                    <a:pt x="32364" y="44691"/>
                    <a:pt x="32401" y="44678"/>
                  </a:cubicBezTo>
                  <a:cubicBezTo>
                    <a:pt x="32449" y="44661"/>
                    <a:pt x="32473" y="44610"/>
                    <a:pt x="32458" y="44562"/>
                  </a:cubicBezTo>
                  <a:cubicBezTo>
                    <a:pt x="32444" y="44524"/>
                    <a:pt x="32408" y="44501"/>
                    <a:pt x="32371" y="44501"/>
                  </a:cubicBezTo>
                  <a:close/>
                  <a:moveTo>
                    <a:pt x="24929" y="46207"/>
                  </a:moveTo>
                  <a:cubicBezTo>
                    <a:pt x="24919" y="46207"/>
                    <a:pt x="24909" y="46208"/>
                    <a:pt x="24900" y="46212"/>
                  </a:cubicBezTo>
                  <a:cubicBezTo>
                    <a:pt x="24852" y="46229"/>
                    <a:pt x="24826" y="46281"/>
                    <a:pt x="24843" y="46329"/>
                  </a:cubicBezTo>
                  <a:lnTo>
                    <a:pt x="28866" y="58087"/>
                  </a:lnTo>
                  <a:cubicBezTo>
                    <a:pt x="28878" y="58126"/>
                    <a:pt x="28914" y="58150"/>
                    <a:pt x="28953" y="58150"/>
                  </a:cubicBezTo>
                  <a:cubicBezTo>
                    <a:pt x="28963" y="58150"/>
                    <a:pt x="28972" y="58147"/>
                    <a:pt x="28983" y="58144"/>
                  </a:cubicBezTo>
                  <a:cubicBezTo>
                    <a:pt x="29031" y="58126"/>
                    <a:pt x="29055" y="58075"/>
                    <a:pt x="29040" y="58027"/>
                  </a:cubicBezTo>
                  <a:lnTo>
                    <a:pt x="25016" y="46268"/>
                  </a:lnTo>
                  <a:cubicBezTo>
                    <a:pt x="25004" y="46230"/>
                    <a:pt x="24967" y="46207"/>
                    <a:pt x="24929" y="46207"/>
                  </a:cubicBezTo>
                  <a:close/>
                  <a:moveTo>
                    <a:pt x="20251" y="10896"/>
                  </a:moveTo>
                  <a:cubicBezTo>
                    <a:pt x="20242" y="10896"/>
                    <a:pt x="20234" y="10897"/>
                    <a:pt x="20225" y="10900"/>
                  </a:cubicBezTo>
                  <a:cubicBezTo>
                    <a:pt x="18993" y="11232"/>
                    <a:pt x="17022" y="12061"/>
                    <a:pt x="15220" y="13451"/>
                  </a:cubicBezTo>
                  <a:cubicBezTo>
                    <a:pt x="14527" y="13219"/>
                    <a:pt x="13640" y="12850"/>
                    <a:pt x="12905" y="12308"/>
                  </a:cubicBezTo>
                  <a:lnTo>
                    <a:pt x="12905" y="12308"/>
                  </a:lnTo>
                  <a:cubicBezTo>
                    <a:pt x="12905" y="12308"/>
                    <a:pt x="13422" y="13285"/>
                    <a:pt x="14546" y="14004"/>
                  </a:cubicBezTo>
                  <a:cubicBezTo>
                    <a:pt x="12419" y="15870"/>
                    <a:pt x="10707" y="18577"/>
                    <a:pt x="11036" y="22244"/>
                  </a:cubicBezTo>
                  <a:lnTo>
                    <a:pt x="10988" y="22126"/>
                  </a:lnTo>
                  <a:cubicBezTo>
                    <a:pt x="10973" y="22092"/>
                    <a:pt x="10939" y="22070"/>
                    <a:pt x="10904" y="22070"/>
                  </a:cubicBezTo>
                  <a:cubicBezTo>
                    <a:pt x="10892" y="22070"/>
                    <a:pt x="10881" y="22072"/>
                    <a:pt x="10869" y="22077"/>
                  </a:cubicBezTo>
                  <a:cubicBezTo>
                    <a:pt x="10824" y="22097"/>
                    <a:pt x="10801" y="22149"/>
                    <a:pt x="10820" y="22196"/>
                  </a:cubicBezTo>
                  <a:cubicBezTo>
                    <a:pt x="13243" y="28125"/>
                    <a:pt x="15373" y="35366"/>
                    <a:pt x="15394" y="35438"/>
                  </a:cubicBezTo>
                  <a:cubicBezTo>
                    <a:pt x="15402" y="35469"/>
                    <a:pt x="15429" y="35495"/>
                    <a:pt x="15463" y="35502"/>
                  </a:cubicBezTo>
                  <a:cubicBezTo>
                    <a:pt x="19630" y="36416"/>
                    <a:pt x="25466" y="39749"/>
                    <a:pt x="25947" y="40028"/>
                  </a:cubicBezTo>
                  <a:cubicBezTo>
                    <a:pt x="26939" y="43458"/>
                    <a:pt x="25791" y="44750"/>
                    <a:pt x="25600" y="44937"/>
                  </a:cubicBezTo>
                  <a:cubicBezTo>
                    <a:pt x="23593" y="44729"/>
                    <a:pt x="21748" y="44658"/>
                    <a:pt x="20118" y="44595"/>
                  </a:cubicBezTo>
                  <a:cubicBezTo>
                    <a:pt x="14375" y="44374"/>
                    <a:pt x="10582" y="44227"/>
                    <a:pt x="7646" y="38688"/>
                  </a:cubicBezTo>
                  <a:cubicBezTo>
                    <a:pt x="7630" y="38658"/>
                    <a:pt x="7598" y="38640"/>
                    <a:pt x="7565" y="38640"/>
                  </a:cubicBezTo>
                  <a:cubicBezTo>
                    <a:pt x="7550" y="38640"/>
                    <a:pt x="7536" y="38644"/>
                    <a:pt x="7522" y="38651"/>
                  </a:cubicBezTo>
                  <a:cubicBezTo>
                    <a:pt x="7478" y="38674"/>
                    <a:pt x="7460" y="38730"/>
                    <a:pt x="7485" y="38776"/>
                  </a:cubicBezTo>
                  <a:cubicBezTo>
                    <a:pt x="10091" y="43689"/>
                    <a:pt x="13344" y="44429"/>
                    <a:pt x="17989" y="44685"/>
                  </a:cubicBezTo>
                  <a:lnTo>
                    <a:pt x="29033" y="81638"/>
                  </a:lnTo>
                  <a:cubicBezTo>
                    <a:pt x="29044" y="81678"/>
                    <a:pt x="29079" y="81703"/>
                    <a:pt x="29120" y="81703"/>
                  </a:cubicBezTo>
                  <a:cubicBezTo>
                    <a:pt x="29129" y="81703"/>
                    <a:pt x="29139" y="81702"/>
                    <a:pt x="29147" y="81700"/>
                  </a:cubicBezTo>
                  <a:cubicBezTo>
                    <a:pt x="29195" y="81686"/>
                    <a:pt x="29224" y="81634"/>
                    <a:pt x="29209" y="81587"/>
                  </a:cubicBezTo>
                  <a:lnTo>
                    <a:pt x="18181" y="44696"/>
                  </a:lnTo>
                  <a:lnTo>
                    <a:pt x="18181" y="44696"/>
                  </a:lnTo>
                  <a:cubicBezTo>
                    <a:pt x="18799" y="44728"/>
                    <a:pt x="19442" y="44753"/>
                    <a:pt x="20111" y="44780"/>
                  </a:cubicBezTo>
                  <a:cubicBezTo>
                    <a:pt x="21748" y="44844"/>
                    <a:pt x="23605" y="44914"/>
                    <a:pt x="25621" y="45124"/>
                  </a:cubicBezTo>
                  <a:lnTo>
                    <a:pt x="25630" y="45124"/>
                  </a:lnTo>
                  <a:cubicBezTo>
                    <a:pt x="25651" y="45124"/>
                    <a:pt x="25671" y="45117"/>
                    <a:pt x="25687" y="45105"/>
                  </a:cubicBezTo>
                  <a:cubicBezTo>
                    <a:pt x="25750" y="45053"/>
                    <a:pt x="27240" y="43812"/>
                    <a:pt x="26111" y="39943"/>
                  </a:cubicBezTo>
                  <a:cubicBezTo>
                    <a:pt x="26104" y="39920"/>
                    <a:pt x="26090" y="39902"/>
                    <a:pt x="26069" y="39889"/>
                  </a:cubicBezTo>
                  <a:cubicBezTo>
                    <a:pt x="26013" y="39858"/>
                    <a:pt x="21216" y="37072"/>
                    <a:pt x="17094" y="35762"/>
                  </a:cubicBezTo>
                  <a:lnTo>
                    <a:pt x="15252" y="34346"/>
                  </a:lnTo>
                  <a:cubicBezTo>
                    <a:pt x="14971" y="33428"/>
                    <a:pt x="14517" y="31973"/>
                    <a:pt x="13949" y="30260"/>
                  </a:cubicBezTo>
                  <a:lnTo>
                    <a:pt x="13949" y="30260"/>
                  </a:lnTo>
                  <a:lnTo>
                    <a:pt x="14979" y="30417"/>
                  </a:lnTo>
                  <a:cubicBezTo>
                    <a:pt x="15196" y="30640"/>
                    <a:pt x="15421" y="30856"/>
                    <a:pt x="15651" y="31056"/>
                  </a:cubicBezTo>
                  <a:cubicBezTo>
                    <a:pt x="15670" y="31071"/>
                    <a:pt x="15691" y="31079"/>
                    <a:pt x="15712" y="31079"/>
                  </a:cubicBezTo>
                  <a:cubicBezTo>
                    <a:pt x="15736" y="31079"/>
                    <a:pt x="15763" y="31068"/>
                    <a:pt x="15782" y="31047"/>
                  </a:cubicBezTo>
                  <a:cubicBezTo>
                    <a:pt x="15814" y="31008"/>
                    <a:pt x="15810" y="30952"/>
                    <a:pt x="15772" y="30918"/>
                  </a:cubicBezTo>
                  <a:cubicBezTo>
                    <a:pt x="14367" y="29708"/>
                    <a:pt x="13192" y="27882"/>
                    <a:pt x="13180" y="27862"/>
                  </a:cubicBezTo>
                  <a:cubicBezTo>
                    <a:pt x="13166" y="27841"/>
                    <a:pt x="13144" y="27826"/>
                    <a:pt x="13122" y="27821"/>
                  </a:cubicBezTo>
                  <a:cubicBezTo>
                    <a:pt x="12553" y="26191"/>
                    <a:pt x="11921" y="24461"/>
                    <a:pt x="11261" y="22804"/>
                  </a:cubicBezTo>
                  <a:lnTo>
                    <a:pt x="11261" y="22804"/>
                  </a:lnTo>
                  <a:cubicBezTo>
                    <a:pt x="11271" y="22825"/>
                    <a:pt x="11284" y="22845"/>
                    <a:pt x="11294" y="22866"/>
                  </a:cubicBezTo>
                  <a:cubicBezTo>
                    <a:pt x="10179" y="15505"/>
                    <a:pt x="17339" y="11869"/>
                    <a:pt x="20274" y="11075"/>
                  </a:cubicBezTo>
                  <a:cubicBezTo>
                    <a:pt x="20323" y="11061"/>
                    <a:pt x="20351" y="11012"/>
                    <a:pt x="20337" y="10964"/>
                  </a:cubicBezTo>
                  <a:cubicBezTo>
                    <a:pt x="20326" y="10923"/>
                    <a:pt x="20290" y="10896"/>
                    <a:pt x="20251" y="10896"/>
                  </a:cubicBezTo>
                  <a:close/>
                  <a:moveTo>
                    <a:pt x="3095" y="78575"/>
                  </a:moveTo>
                  <a:lnTo>
                    <a:pt x="3628" y="81228"/>
                  </a:lnTo>
                  <a:cubicBezTo>
                    <a:pt x="3631" y="81304"/>
                    <a:pt x="3703" y="82988"/>
                    <a:pt x="4810" y="83472"/>
                  </a:cubicBezTo>
                  <a:cubicBezTo>
                    <a:pt x="4233" y="83766"/>
                    <a:pt x="3722" y="84289"/>
                    <a:pt x="3289" y="85032"/>
                  </a:cubicBezTo>
                  <a:cubicBezTo>
                    <a:pt x="2747" y="84373"/>
                    <a:pt x="2611" y="83818"/>
                    <a:pt x="2607" y="83803"/>
                  </a:cubicBezTo>
                  <a:lnTo>
                    <a:pt x="1622" y="80123"/>
                  </a:lnTo>
                  <a:cubicBezTo>
                    <a:pt x="1704" y="79950"/>
                    <a:pt x="2130" y="79139"/>
                    <a:pt x="3095" y="78575"/>
                  </a:cubicBezTo>
                  <a:close/>
                  <a:moveTo>
                    <a:pt x="2100" y="73062"/>
                  </a:moveTo>
                  <a:cubicBezTo>
                    <a:pt x="2093" y="73062"/>
                    <a:pt x="2086" y="73063"/>
                    <a:pt x="2079" y="73064"/>
                  </a:cubicBezTo>
                  <a:cubicBezTo>
                    <a:pt x="2030" y="73074"/>
                    <a:pt x="1997" y="73122"/>
                    <a:pt x="2006" y="73172"/>
                  </a:cubicBezTo>
                  <a:lnTo>
                    <a:pt x="3058" y="78409"/>
                  </a:lnTo>
                  <a:cubicBezTo>
                    <a:pt x="2218" y="78885"/>
                    <a:pt x="1750" y="79541"/>
                    <a:pt x="1552" y="79869"/>
                  </a:cubicBezTo>
                  <a:lnTo>
                    <a:pt x="191" y="74776"/>
                  </a:lnTo>
                  <a:cubicBezTo>
                    <a:pt x="180" y="74735"/>
                    <a:pt x="143" y="74708"/>
                    <a:pt x="103" y="74708"/>
                  </a:cubicBezTo>
                  <a:cubicBezTo>
                    <a:pt x="95" y="74708"/>
                    <a:pt x="87" y="74709"/>
                    <a:pt x="79" y="74711"/>
                  </a:cubicBezTo>
                  <a:cubicBezTo>
                    <a:pt x="29" y="74724"/>
                    <a:pt x="1" y="74775"/>
                    <a:pt x="14" y="74821"/>
                  </a:cubicBezTo>
                  <a:lnTo>
                    <a:pt x="2429" y="83845"/>
                  </a:lnTo>
                  <a:cubicBezTo>
                    <a:pt x="2437" y="83885"/>
                    <a:pt x="2657" y="84823"/>
                    <a:pt x="3709" y="85737"/>
                  </a:cubicBezTo>
                  <a:cubicBezTo>
                    <a:pt x="4609" y="86519"/>
                    <a:pt x="6307" y="87417"/>
                    <a:pt x="9361" y="87417"/>
                  </a:cubicBezTo>
                  <a:cubicBezTo>
                    <a:pt x="9572" y="87417"/>
                    <a:pt x="9790" y="87413"/>
                    <a:pt x="10013" y="87405"/>
                  </a:cubicBezTo>
                  <a:cubicBezTo>
                    <a:pt x="10066" y="87403"/>
                    <a:pt x="10104" y="87361"/>
                    <a:pt x="10103" y="87310"/>
                  </a:cubicBezTo>
                  <a:cubicBezTo>
                    <a:pt x="10098" y="87260"/>
                    <a:pt x="10060" y="87225"/>
                    <a:pt x="10005" y="87221"/>
                  </a:cubicBezTo>
                  <a:cubicBezTo>
                    <a:pt x="9780" y="87230"/>
                    <a:pt x="9562" y="87234"/>
                    <a:pt x="9350" y="87234"/>
                  </a:cubicBezTo>
                  <a:cubicBezTo>
                    <a:pt x="5987" y="87234"/>
                    <a:pt x="4269" y="86132"/>
                    <a:pt x="3412" y="85176"/>
                  </a:cubicBezTo>
                  <a:cubicBezTo>
                    <a:pt x="3883" y="84353"/>
                    <a:pt x="4443" y="83807"/>
                    <a:pt x="5081" y="83546"/>
                  </a:cubicBezTo>
                  <a:lnTo>
                    <a:pt x="5093" y="83541"/>
                  </a:lnTo>
                  <a:cubicBezTo>
                    <a:pt x="5168" y="83511"/>
                    <a:pt x="5246" y="83483"/>
                    <a:pt x="5325" y="83462"/>
                  </a:cubicBezTo>
                  <a:cubicBezTo>
                    <a:pt x="5546" y="83399"/>
                    <a:pt x="5758" y="83375"/>
                    <a:pt x="5952" y="83375"/>
                  </a:cubicBezTo>
                  <a:cubicBezTo>
                    <a:pt x="6573" y="83375"/>
                    <a:pt x="7017" y="83619"/>
                    <a:pt x="7023" y="83623"/>
                  </a:cubicBezTo>
                  <a:cubicBezTo>
                    <a:pt x="7037" y="83631"/>
                    <a:pt x="7052" y="83634"/>
                    <a:pt x="7067" y="83634"/>
                  </a:cubicBezTo>
                  <a:cubicBezTo>
                    <a:pt x="7099" y="83634"/>
                    <a:pt x="7130" y="83617"/>
                    <a:pt x="7147" y="83588"/>
                  </a:cubicBezTo>
                  <a:cubicBezTo>
                    <a:pt x="7173" y="83542"/>
                    <a:pt x="7156" y="83488"/>
                    <a:pt x="7112" y="83463"/>
                  </a:cubicBezTo>
                  <a:cubicBezTo>
                    <a:pt x="7086" y="83448"/>
                    <a:pt x="6620" y="83192"/>
                    <a:pt x="5961" y="83192"/>
                  </a:cubicBezTo>
                  <a:cubicBezTo>
                    <a:pt x="5750" y="83192"/>
                    <a:pt x="5520" y="83218"/>
                    <a:pt x="5278" y="83286"/>
                  </a:cubicBezTo>
                  <a:cubicBezTo>
                    <a:pt x="5200" y="83307"/>
                    <a:pt x="5123" y="83334"/>
                    <a:pt x="5046" y="83364"/>
                  </a:cubicBezTo>
                  <a:cubicBezTo>
                    <a:pt x="3886" y="83036"/>
                    <a:pt x="3807" y="81240"/>
                    <a:pt x="3805" y="81206"/>
                  </a:cubicBezTo>
                  <a:lnTo>
                    <a:pt x="3258" y="78484"/>
                  </a:lnTo>
                  <a:cubicBezTo>
                    <a:pt x="3780" y="78214"/>
                    <a:pt x="4445" y="78020"/>
                    <a:pt x="5279" y="78020"/>
                  </a:cubicBezTo>
                  <a:cubicBezTo>
                    <a:pt x="5935" y="78020"/>
                    <a:pt x="6695" y="78140"/>
                    <a:pt x="7572" y="78438"/>
                  </a:cubicBezTo>
                  <a:cubicBezTo>
                    <a:pt x="7581" y="78441"/>
                    <a:pt x="7591" y="78442"/>
                    <a:pt x="7600" y="78442"/>
                  </a:cubicBezTo>
                  <a:cubicBezTo>
                    <a:pt x="7639" y="78442"/>
                    <a:pt x="7674" y="78418"/>
                    <a:pt x="7689" y="78380"/>
                  </a:cubicBezTo>
                  <a:cubicBezTo>
                    <a:pt x="7705" y="78333"/>
                    <a:pt x="7679" y="78281"/>
                    <a:pt x="7632" y="78264"/>
                  </a:cubicBezTo>
                  <a:cubicBezTo>
                    <a:pt x="6751" y="77965"/>
                    <a:pt x="5983" y="77845"/>
                    <a:pt x="5315" y="77845"/>
                  </a:cubicBezTo>
                  <a:cubicBezTo>
                    <a:pt x="4462" y="77845"/>
                    <a:pt x="3773" y="78042"/>
                    <a:pt x="3227" y="78319"/>
                  </a:cubicBezTo>
                  <a:lnTo>
                    <a:pt x="2187" y="73135"/>
                  </a:lnTo>
                  <a:cubicBezTo>
                    <a:pt x="2177" y="73093"/>
                    <a:pt x="2141" y="73062"/>
                    <a:pt x="2100" y="73062"/>
                  </a:cubicBezTo>
                  <a:close/>
                  <a:moveTo>
                    <a:pt x="38543" y="85827"/>
                  </a:moveTo>
                  <a:cubicBezTo>
                    <a:pt x="38725" y="86136"/>
                    <a:pt x="38974" y="86467"/>
                    <a:pt x="39314" y="86817"/>
                  </a:cubicBezTo>
                  <a:lnTo>
                    <a:pt x="34429" y="88321"/>
                  </a:lnTo>
                  <a:cubicBezTo>
                    <a:pt x="34168" y="87457"/>
                    <a:pt x="34147" y="86682"/>
                    <a:pt x="34260" y="86008"/>
                  </a:cubicBezTo>
                  <a:lnTo>
                    <a:pt x="38543" y="85827"/>
                  </a:lnTo>
                  <a:close/>
                  <a:moveTo>
                    <a:pt x="36090" y="82702"/>
                  </a:moveTo>
                  <a:cubicBezTo>
                    <a:pt x="36071" y="82702"/>
                    <a:pt x="36052" y="82707"/>
                    <a:pt x="36036" y="82719"/>
                  </a:cubicBezTo>
                  <a:cubicBezTo>
                    <a:pt x="36015" y="82733"/>
                    <a:pt x="34499" y="83841"/>
                    <a:pt x="34102" y="85829"/>
                  </a:cubicBezTo>
                  <a:lnTo>
                    <a:pt x="29672" y="86017"/>
                  </a:lnTo>
                  <a:cubicBezTo>
                    <a:pt x="29621" y="86018"/>
                    <a:pt x="29581" y="86061"/>
                    <a:pt x="29584" y="86112"/>
                  </a:cubicBezTo>
                  <a:cubicBezTo>
                    <a:pt x="29586" y="86161"/>
                    <a:pt x="29627" y="86201"/>
                    <a:pt x="29676" y="86201"/>
                  </a:cubicBezTo>
                  <a:lnTo>
                    <a:pt x="29679" y="86201"/>
                  </a:lnTo>
                  <a:lnTo>
                    <a:pt x="34069" y="86015"/>
                  </a:lnTo>
                  <a:lnTo>
                    <a:pt x="34069" y="86015"/>
                  </a:lnTo>
                  <a:cubicBezTo>
                    <a:pt x="33959" y="86704"/>
                    <a:pt x="33986" y="87494"/>
                    <a:pt x="34250" y="88374"/>
                  </a:cubicBezTo>
                  <a:lnTo>
                    <a:pt x="30903" y="89404"/>
                  </a:lnTo>
                  <a:cubicBezTo>
                    <a:pt x="30855" y="89418"/>
                    <a:pt x="30826" y="89469"/>
                    <a:pt x="30843" y="89518"/>
                  </a:cubicBezTo>
                  <a:cubicBezTo>
                    <a:pt x="30855" y="89557"/>
                    <a:pt x="30890" y="89582"/>
                    <a:pt x="30931" y="89582"/>
                  </a:cubicBezTo>
                  <a:cubicBezTo>
                    <a:pt x="30940" y="89582"/>
                    <a:pt x="30950" y="89581"/>
                    <a:pt x="30958" y="89578"/>
                  </a:cubicBezTo>
                  <a:lnTo>
                    <a:pt x="45214" y="85195"/>
                  </a:lnTo>
                  <a:cubicBezTo>
                    <a:pt x="45263" y="85181"/>
                    <a:pt x="45290" y="85130"/>
                    <a:pt x="45276" y="85080"/>
                  </a:cubicBezTo>
                  <a:cubicBezTo>
                    <a:pt x="45263" y="85041"/>
                    <a:pt x="45226" y="85015"/>
                    <a:pt x="45188" y="85015"/>
                  </a:cubicBezTo>
                  <a:cubicBezTo>
                    <a:pt x="45179" y="85015"/>
                    <a:pt x="45170" y="85016"/>
                    <a:pt x="45161" y="85019"/>
                  </a:cubicBezTo>
                  <a:lnTo>
                    <a:pt x="39512" y="86757"/>
                  </a:lnTo>
                  <a:cubicBezTo>
                    <a:pt x="39137" y="86379"/>
                    <a:pt x="38868" y="86028"/>
                    <a:pt x="38679" y="85703"/>
                  </a:cubicBezTo>
                  <a:cubicBezTo>
                    <a:pt x="38676" y="85691"/>
                    <a:pt x="38670" y="85683"/>
                    <a:pt x="38663" y="85674"/>
                  </a:cubicBezTo>
                  <a:cubicBezTo>
                    <a:pt x="37861" y="84275"/>
                    <a:pt x="38536" y="83404"/>
                    <a:pt x="38571" y="83357"/>
                  </a:cubicBezTo>
                  <a:cubicBezTo>
                    <a:pt x="38604" y="83319"/>
                    <a:pt x="38597" y="83259"/>
                    <a:pt x="38557" y="83228"/>
                  </a:cubicBezTo>
                  <a:cubicBezTo>
                    <a:pt x="38541" y="83214"/>
                    <a:pt x="38521" y="83208"/>
                    <a:pt x="38501" y="83208"/>
                  </a:cubicBezTo>
                  <a:cubicBezTo>
                    <a:pt x="38474" y="83208"/>
                    <a:pt x="38447" y="83220"/>
                    <a:pt x="38428" y="83242"/>
                  </a:cubicBezTo>
                  <a:cubicBezTo>
                    <a:pt x="38415" y="83258"/>
                    <a:pt x="38117" y="83631"/>
                    <a:pt x="38094" y="84277"/>
                  </a:cubicBezTo>
                  <a:cubicBezTo>
                    <a:pt x="38082" y="84623"/>
                    <a:pt x="38151" y="85090"/>
                    <a:pt x="38442" y="85646"/>
                  </a:cubicBezTo>
                  <a:lnTo>
                    <a:pt x="34293" y="85820"/>
                  </a:lnTo>
                  <a:cubicBezTo>
                    <a:pt x="34687" y="83931"/>
                    <a:pt x="36123" y="82882"/>
                    <a:pt x="36143" y="82867"/>
                  </a:cubicBezTo>
                  <a:cubicBezTo>
                    <a:pt x="36184" y="82836"/>
                    <a:pt x="36194" y="82781"/>
                    <a:pt x="36164" y="82740"/>
                  </a:cubicBezTo>
                  <a:cubicBezTo>
                    <a:pt x="36146" y="82715"/>
                    <a:pt x="36118" y="82702"/>
                    <a:pt x="36090" y="8270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2008176" y="5259439"/>
              <a:ext cx="985031" cy="513393"/>
            </a:xfrm>
            <a:custGeom>
              <a:avLst/>
              <a:gdLst/>
              <a:ahLst/>
              <a:cxnLst/>
              <a:rect l="l" t="t" r="r" b="b"/>
              <a:pathLst>
                <a:path w="15098" h="7869" extrusionOk="0">
                  <a:moveTo>
                    <a:pt x="0" y="1"/>
                  </a:moveTo>
                  <a:lnTo>
                    <a:pt x="161" y="7839"/>
                  </a:lnTo>
                  <a:lnTo>
                    <a:pt x="15097" y="7868"/>
                  </a:lnTo>
                  <a:lnTo>
                    <a:pt x="14964" y="6629"/>
                  </a:lnTo>
                  <a:cubicBezTo>
                    <a:pt x="14964" y="6629"/>
                    <a:pt x="14217" y="2705"/>
                    <a:pt x="10045" y="2705"/>
                  </a:cubicBezTo>
                  <a:cubicBezTo>
                    <a:pt x="9797" y="2705"/>
                    <a:pt x="9537" y="2719"/>
                    <a:pt x="9264" y="2748"/>
                  </a:cubicBezTo>
                  <a:cubicBezTo>
                    <a:pt x="9264" y="2748"/>
                    <a:pt x="7245" y="1828"/>
                    <a:pt x="6051" y="4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1907833" y="615465"/>
              <a:ext cx="97081" cy="53629"/>
            </a:xfrm>
            <a:custGeom>
              <a:avLst/>
              <a:gdLst/>
              <a:ahLst/>
              <a:cxnLst/>
              <a:rect l="l" t="t" r="r" b="b"/>
              <a:pathLst>
                <a:path w="1488" h="822" extrusionOk="0">
                  <a:moveTo>
                    <a:pt x="30" y="0"/>
                  </a:moveTo>
                  <a:cubicBezTo>
                    <a:pt x="11" y="0"/>
                    <a:pt x="0" y="1"/>
                    <a:pt x="0" y="1"/>
                  </a:cubicBezTo>
                  <a:cubicBezTo>
                    <a:pt x="129" y="510"/>
                    <a:pt x="573" y="712"/>
                    <a:pt x="570" y="712"/>
                  </a:cubicBezTo>
                  <a:cubicBezTo>
                    <a:pt x="785" y="792"/>
                    <a:pt x="960" y="821"/>
                    <a:pt x="1101" y="821"/>
                  </a:cubicBezTo>
                  <a:cubicBezTo>
                    <a:pt x="1133" y="821"/>
                    <a:pt x="1162" y="820"/>
                    <a:pt x="1190" y="817"/>
                  </a:cubicBezTo>
                  <a:cubicBezTo>
                    <a:pt x="1405" y="799"/>
                    <a:pt x="1487" y="551"/>
                    <a:pt x="1320" y="421"/>
                  </a:cubicBezTo>
                  <a:cubicBezTo>
                    <a:pt x="823" y="24"/>
                    <a:pt x="174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1901635" y="570513"/>
              <a:ext cx="151624" cy="26554"/>
            </a:xfrm>
            <a:custGeom>
              <a:avLst/>
              <a:gdLst/>
              <a:ahLst/>
              <a:cxnLst/>
              <a:rect l="l" t="t" r="r" b="b"/>
              <a:pathLst>
                <a:path w="2324" h="407" extrusionOk="0">
                  <a:moveTo>
                    <a:pt x="0" y="1"/>
                  </a:moveTo>
                  <a:lnTo>
                    <a:pt x="0" y="1"/>
                  </a:lnTo>
                  <a:cubicBezTo>
                    <a:pt x="492" y="307"/>
                    <a:pt x="924" y="407"/>
                    <a:pt x="1277" y="407"/>
                  </a:cubicBezTo>
                  <a:cubicBezTo>
                    <a:pt x="1936" y="407"/>
                    <a:pt x="2324" y="59"/>
                    <a:pt x="2324" y="5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156084" y="4393485"/>
              <a:ext cx="703771" cy="1103316"/>
            </a:xfrm>
            <a:custGeom>
              <a:avLst/>
              <a:gdLst/>
              <a:ahLst/>
              <a:cxnLst/>
              <a:rect l="l" t="t" r="r" b="b"/>
              <a:pathLst>
                <a:path w="10787" h="16911" extrusionOk="0">
                  <a:moveTo>
                    <a:pt x="4958" y="0"/>
                  </a:moveTo>
                  <a:lnTo>
                    <a:pt x="0" y="3666"/>
                  </a:lnTo>
                  <a:lnTo>
                    <a:pt x="1483" y="12033"/>
                  </a:lnTo>
                  <a:cubicBezTo>
                    <a:pt x="1483" y="12033"/>
                    <a:pt x="4174" y="16864"/>
                    <a:pt x="5549" y="16911"/>
                  </a:cubicBezTo>
                  <a:lnTo>
                    <a:pt x="10767" y="16883"/>
                  </a:lnTo>
                  <a:lnTo>
                    <a:pt x="10706" y="15128"/>
                  </a:lnTo>
                  <a:cubicBezTo>
                    <a:pt x="10706" y="15128"/>
                    <a:pt x="10787" y="11881"/>
                    <a:pt x="7915" y="11784"/>
                  </a:cubicBezTo>
                  <a:cubicBezTo>
                    <a:pt x="7915" y="11784"/>
                    <a:pt x="6122" y="8967"/>
                    <a:pt x="9392" y="5748"/>
                  </a:cubicBezTo>
                  <a:lnTo>
                    <a:pt x="49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479424" y="89159"/>
              <a:ext cx="2629077" cy="5228925"/>
            </a:xfrm>
            <a:custGeom>
              <a:avLst/>
              <a:gdLst/>
              <a:ahLst/>
              <a:cxnLst/>
              <a:rect l="l" t="t" r="r" b="b"/>
              <a:pathLst>
                <a:path w="40297" h="80146" extrusionOk="0">
                  <a:moveTo>
                    <a:pt x="21196" y="0"/>
                  </a:moveTo>
                  <a:cubicBezTo>
                    <a:pt x="20992" y="0"/>
                    <a:pt x="20870" y="16"/>
                    <a:pt x="20870" y="16"/>
                  </a:cubicBezTo>
                  <a:lnTo>
                    <a:pt x="20383" y="39"/>
                  </a:lnTo>
                  <a:cubicBezTo>
                    <a:pt x="18274" y="117"/>
                    <a:pt x="16491" y="1418"/>
                    <a:pt x="16324" y="3955"/>
                  </a:cubicBezTo>
                  <a:lnTo>
                    <a:pt x="16307" y="4072"/>
                  </a:lnTo>
                  <a:cubicBezTo>
                    <a:pt x="16307" y="4072"/>
                    <a:pt x="16169" y="4023"/>
                    <a:pt x="15979" y="4023"/>
                  </a:cubicBezTo>
                  <a:cubicBezTo>
                    <a:pt x="15587" y="4023"/>
                    <a:pt x="14973" y="4232"/>
                    <a:pt x="14894" y="5511"/>
                  </a:cubicBezTo>
                  <a:cubicBezTo>
                    <a:pt x="14814" y="6820"/>
                    <a:pt x="15457" y="6995"/>
                    <a:pt x="15807" y="6995"/>
                  </a:cubicBezTo>
                  <a:cubicBezTo>
                    <a:pt x="15935" y="6995"/>
                    <a:pt x="16024" y="6971"/>
                    <a:pt x="16024" y="6971"/>
                  </a:cubicBezTo>
                  <a:lnTo>
                    <a:pt x="16024" y="6971"/>
                  </a:lnTo>
                  <a:lnTo>
                    <a:pt x="15723" y="11830"/>
                  </a:lnTo>
                  <a:cubicBezTo>
                    <a:pt x="15723" y="11830"/>
                    <a:pt x="16173" y="13240"/>
                    <a:pt x="18884" y="13406"/>
                  </a:cubicBezTo>
                  <a:cubicBezTo>
                    <a:pt x="19156" y="13422"/>
                    <a:pt x="19408" y="13429"/>
                    <a:pt x="19639" y="13429"/>
                  </a:cubicBezTo>
                  <a:cubicBezTo>
                    <a:pt x="20974" y="13429"/>
                    <a:pt x="21625" y="13195"/>
                    <a:pt x="21625" y="13195"/>
                  </a:cubicBezTo>
                  <a:lnTo>
                    <a:pt x="20996" y="10230"/>
                  </a:lnTo>
                  <a:lnTo>
                    <a:pt x="21215" y="10309"/>
                  </a:lnTo>
                  <a:cubicBezTo>
                    <a:pt x="21663" y="10465"/>
                    <a:pt x="22085" y="10537"/>
                    <a:pt x="22476" y="10537"/>
                  </a:cubicBezTo>
                  <a:cubicBezTo>
                    <a:pt x="24037" y="10537"/>
                    <a:pt x="25098" y="9394"/>
                    <a:pt x="25314" y="7966"/>
                  </a:cubicBezTo>
                  <a:cubicBezTo>
                    <a:pt x="26438" y="543"/>
                    <a:pt x="22395" y="0"/>
                    <a:pt x="21196" y="0"/>
                  </a:cubicBezTo>
                  <a:close/>
                  <a:moveTo>
                    <a:pt x="35706" y="26992"/>
                  </a:moveTo>
                  <a:cubicBezTo>
                    <a:pt x="35419" y="26992"/>
                    <a:pt x="35061" y="27085"/>
                    <a:pt x="34705" y="27116"/>
                  </a:cubicBezTo>
                  <a:cubicBezTo>
                    <a:pt x="34247" y="27159"/>
                    <a:pt x="33630" y="27428"/>
                    <a:pt x="33029" y="27733"/>
                  </a:cubicBezTo>
                  <a:cubicBezTo>
                    <a:pt x="33172" y="27776"/>
                    <a:pt x="33249" y="27801"/>
                    <a:pt x="33249" y="27801"/>
                  </a:cubicBezTo>
                  <a:cubicBezTo>
                    <a:pt x="35183" y="31320"/>
                    <a:pt x="33960" y="32832"/>
                    <a:pt x="33960" y="32832"/>
                  </a:cubicBezTo>
                  <a:cubicBezTo>
                    <a:pt x="33950" y="32834"/>
                    <a:pt x="33937" y="32836"/>
                    <a:pt x="33927" y="32836"/>
                  </a:cubicBezTo>
                  <a:cubicBezTo>
                    <a:pt x="34104" y="32857"/>
                    <a:pt x="34309" y="32871"/>
                    <a:pt x="34551" y="32871"/>
                  </a:cubicBezTo>
                  <a:cubicBezTo>
                    <a:pt x="35267" y="32871"/>
                    <a:pt x="36309" y="32749"/>
                    <a:pt x="37921" y="32316"/>
                  </a:cubicBezTo>
                  <a:cubicBezTo>
                    <a:pt x="37921" y="32316"/>
                    <a:pt x="39265" y="31962"/>
                    <a:pt x="39265" y="31310"/>
                  </a:cubicBezTo>
                  <a:cubicBezTo>
                    <a:pt x="39265" y="31310"/>
                    <a:pt x="39233" y="31034"/>
                    <a:pt x="38938" y="31000"/>
                  </a:cubicBezTo>
                  <a:cubicBezTo>
                    <a:pt x="38938" y="31000"/>
                    <a:pt x="39862" y="30553"/>
                    <a:pt x="39827" y="30110"/>
                  </a:cubicBezTo>
                  <a:cubicBezTo>
                    <a:pt x="39795" y="29747"/>
                    <a:pt x="39533" y="29715"/>
                    <a:pt x="39442" y="29715"/>
                  </a:cubicBezTo>
                  <a:cubicBezTo>
                    <a:pt x="39422" y="29715"/>
                    <a:pt x="39411" y="29717"/>
                    <a:pt x="39411" y="29717"/>
                  </a:cubicBezTo>
                  <a:cubicBezTo>
                    <a:pt x="39411" y="29717"/>
                    <a:pt x="40296" y="29257"/>
                    <a:pt x="40165" y="28854"/>
                  </a:cubicBezTo>
                  <a:cubicBezTo>
                    <a:pt x="40082" y="28601"/>
                    <a:pt x="39892" y="28478"/>
                    <a:pt x="39583" y="28478"/>
                  </a:cubicBezTo>
                  <a:cubicBezTo>
                    <a:pt x="39316" y="28478"/>
                    <a:pt x="38959" y="28571"/>
                    <a:pt x="38505" y="28752"/>
                  </a:cubicBezTo>
                  <a:cubicBezTo>
                    <a:pt x="38505" y="28752"/>
                    <a:pt x="39595" y="28302"/>
                    <a:pt x="39504" y="27838"/>
                  </a:cubicBezTo>
                  <a:cubicBezTo>
                    <a:pt x="39458" y="27601"/>
                    <a:pt x="39270" y="27489"/>
                    <a:pt x="38989" y="27489"/>
                  </a:cubicBezTo>
                  <a:cubicBezTo>
                    <a:pt x="38723" y="27489"/>
                    <a:pt x="38374" y="27588"/>
                    <a:pt x="37982" y="27773"/>
                  </a:cubicBezTo>
                  <a:cubicBezTo>
                    <a:pt x="37175" y="28153"/>
                    <a:pt x="35547" y="28519"/>
                    <a:pt x="35253" y="28543"/>
                  </a:cubicBezTo>
                  <a:cubicBezTo>
                    <a:pt x="35159" y="28550"/>
                    <a:pt x="35069" y="28553"/>
                    <a:pt x="34986" y="28553"/>
                  </a:cubicBezTo>
                  <a:cubicBezTo>
                    <a:pt x="34437" y="28553"/>
                    <a:pt x="34180" y="28401"/>
                    <a:pt x="34946" y="28236"/>
                  </a:cubicBezTo>
                  <a:cubicBezTo>
                    <a:pt x="35536" y="28108"/>
                    <a:pt x="36372" y="27889"/>
                    <a:pt x="36276" y="27419"/>
                  </a:cubicBezTo>
                  <a:cubicBezTo>
                    <a:pt x="36206" y="27084"/>
                    <a:pt x="35991" y="26992"/>
                    <a:pt x="35706" y="26992"/>
                  </a:cubicBezTo>
                  <a:close/>
                  <a:moveTo>
                    <a:pt x="4437" y="62888"/>
                  </a:moveTo>
                  <a:lnTo>
                    <a:pt x="0" y="65974"/>
                  </a:lnTo>
                  <a:cubicBezTo>
                    <a:pt x="2" y="65975"/>
                    <a:pt x="896" y="71724"/>
                    <a:pt x="4267" y="71724"/>
                  </a:cubicBezTo>
                  <a:cubicBezTo>
                    <a:pt x="4322" y="71724"/>
                    <a:pt x="4378" y="71722"/>
                    <a:pt x="4434" y="71719"/>
                  </a:cubicBezTo>
                  <a:lnTo>
                    <a:pt x="8575" y="68005"/>
                  </a:lnTo>
                  <a:lnTo>
                    <a:pt x="4437" y="62888"/>
                  </a:lnTo>
                  <a:close/>
                  <a:moveTo>
                    <a:pt x="29565" y="74302"/>
                  </a:moveTo>
                  <a:lnTo>
                    <a:pt x="23244" y="74489"/>
                  </a:lnTo>
                  <a:lnTo>
                    <a:pt x="23432" y="79246"/>
                  </a:lnTo>
                  <a:cubicBezTo>
                    <a:pt x="25410" y="79941"/>
                    <a:pt x="26784" y="80145"/>
                    <a:pt x="27717" y="80145"/>
                  </a:cubicBezTo>
                  <a:cubicBezTo>
                    <a:pt x="29052" y="80145"/>
                    <a:pt x="29483" y="79727"/>
                    <a:pt x="29483" y="79727"/>
                  </a:cubicBezTo>
                  <a:lnTo>
                    <a:pt x="29565" y="74302"/>
                  </a:ln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1748708" y="382813"/>
              <a:ext cx="462374" cy="133682"/>
            </a:xfrm>
            <a:custGeom>
              <a:avLst/>
              <a:gdLst/>
              <a:ahLst/>
              <a:cxnLst/>
              <a:rect l="l" t="t" r="r" b="b"/>
              <a:pathLst>
                <a:path w="7087" h="2049" extrusionOk="0">
                  <a:moveTo>
                    <a:pt x="5613" y="1"/>
                  </a:moveTo>
                  <a:cubicBezTo>
                    <a:pt x="4955" y="1"/>
                    <a:pt x="4419" y="416"/>
                    <a:pt x="4165" y="655"/>
                  </a:cubicBezTo>
                  <a:cubicBezTo>
                    <a:pt x="4229" y="797"/>
                    <a:pt x="4281" y="942"/>
                    <a:pt x="4338" y="1094"/>
                  </a:cubicBezTo>
                  <a:cubicBezTo>
                    <a:pt x="4365" y="1162"/>
                    <a:pt x="4373" y="1232"/>
                    <a:pt x="4370" y="1302"/>
                  </a:cubicBezTo>
                  <a:cubicBezTo>
                    <a:pt x="4621" y="1561"/>
                    <a:pt x="4994" y="1828"/>
                    <a:pt x="5468" y="1828"/>
                  </a:cubicBezTo>
                  <a:cubicBezTo>
                    <a:pt x="5521" y="1828"/>
                    <a:pt x="5575" y="1825"/>
                    <a:pt x="5630" y="1818"/>
                  </a:cubicBezTo>
                  <a:cubicBezTo>
                    <a:pt x="6650" y="1692"/>
                    <a:pt x="7087" y="778"/>
                    <a:pt x="7087" y="778"/>
                  </a:cubicBezTo>
                  <a:cubicBezTo>
                    <a:pt x="6573" y="196"/>
                    <a:pt x="6065" y="1"/>
                    <a:pt x="5613" y="1"/>
                  </a:cubicBezTo>
                  <a:close/>
                  <a:moveTo>
                    <a:pt x="1610" y="220"/>
                  </a:moveTo>
                  <a:cubicBezTo>
                    <a:pt x="686" y="220"/>
                    <a:pt x="0" y="1040"/>
                    <a:pt x="0" y="1040"/>
                  </a:cubicBezTo>
                  <a:cubicBezTo>
                    <a:pt x="0" y="1040"/>
                    <a:pt x="543" y="2049"/>
                    <a:pt x="1466" y="2049"/>
                  </a:cubicBezTo>
                  <a:cubicBezTo>
                    <a:pt x="1518" y="2049"/>
                    <a:pt x="1571" y="2046"/>
                    <a:pt x="1626" y="2039"/>
                  </a:cubicBezTo>
                  <a:cubicBezTo>
                    <a:pt x="2646" y="1911"/>
                    <a:pt x="3083" y="999"/>
                    <a:pt x="3083" y="999"/>
                  </a:cubicBezTo>
                  <a:cubicBezTo>
                    <a:pt x="2570" y="416"/>
                    <a:pt x="2061" y="220"/>
                    <a:pt x="1610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>
              <a:off x="487057" y="2019664"/>
              <a:ext cx="2173097" cy="3241052"/>
            </a:xfrm>
            <a:custGeom>
              <a:avLst/>
              <a:gdLst/>
              <a:ahLst/>
              <a:cxnLst/>
              <a:rect l="l" t="t" r="r" b="b"/>
              <a:pathLst>
                <a:path w="33308" h="49677" extrusionOk="0">
                  <a:moveTo>
                    <a:pt x="16739" y="0"/>
                  </a:moveTo>
                  <a:cubicBezTo>
                    <a:pt x="15900" y="0"/>
                    <a:pt x="15126" y="206"/>
                    <a:pt x="14484" y="707"/>
                  </a:cubicBezTo>
                  <a:cubicBezTo>
                    <a:pt x="10871" y="3525"/>
                    <a:pt x="12673" y="11251"/>
                    <a:pt x="12673" y="11251"/>
                  </a:cubicBezTo>
                  <a:lnTo>
                    <a:pt x="12328" y="16397"/>
                  </a:lnTo>
                  <a:cubicBezTo>
                    <a:pt x="12216" y="18054"/>
                    <a:pt x="11548" y="19624"/>
                    <a:pt x="10431" y="20851"/>
                  </a:cubicBezTo>
                  <a:lnTo>
                    <a:pt x="1" y="32540"/>
                  </a:lnTo>
                  <a:cubicBezTo>
                    <a:pt x="1" y="32540"/>
                    <a:pt x="3877" y="40215"/>
                    <a:pt x="9500" y="41081"/>
                  </a:cubicBezTo>
                  <a:lnTo>
                    <a:pt x="17813" y="31319"/>
                  </a:lnTo>
                  <a:lnTo>
                    <a:pt x="20214" y="49677"/>
                  </a:lnTo>
                  <a:lnTo>
                    <a:pt x="33308" y="47590"/>
                  </a:lnTo>
                  <a:lnTo>
                    <a:pt x="25850" y="3340"/>
                  </a:lnTo>
                  <a:lnTo>
                    <a:pt x="24270" y="3187"/>
                  </a:lnTo>
                  <a:cubicBezTo>
                    <a:pt x="22405" y="1882"/>
                    <a:pt x="19276" y="0"/>
                    <a:pt x="16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1139021" y="857969"/>
              <a:ext cx="1635825" cy="1461367"/>
            </a:xfrm>
            <a:custGeom>
              <a:avLst/>
              <a:gdLst/>
              <a:ahLst/>
              <a:cxnLst/>
              <a:rect l="l" t="t" r="r" b="b"/>
              <a:pathLst>
                <a:path w="25073" h="22399" extrusionOk="0">
                  <a:moveTo>
                    <a:pt x="15375" y="12698"/>
                  </a:moveTo>
                  <a:lnTo>
                    <a:pt x="15375" y="12698"/>
                  </a:lnTo>
                  <a:cubicBezTo>
                    <a:pt x="16416" y="13506"/>
                    <a:pt x="17646" y="14307"/>
                    <a:pt x="19100" y="15074"/>
                  </a:cubicBezTo>
                  <a:cubicBezTo>
                    <a:pt x="18131" y="14907"/>
                    <a:pt x="17050" y="14761"/>
                    <a:pt x="15930" y="14683"/>
                  </a:cubicBezTo>
                  <a:lnTo>
                    <a:pt x="15375" y="12698"/>
                  </a:lnTo>
                  <a:close/>
                  <a:moveTo>
                    <a:pt x="4736" y="0"/>
                  </a:moveTo>
                  <a:cubicBezTo>
                    <a:pt x="800" y="0"/>
                    <a:pt x="375" y="7831"/>
                    <a:pt x="375" y="7831"/>
                  </a:cubicBezTo>
                  <a:cubicBezTo>
                    <a:pt x="0" y="10470"/>
                    <a:pt x="1270" y="19472"/>
                    <a:pt x="1270" y="19472"/>
                  </a:cubicBezTo>
                  <a:cubicBezTo>
                    <a:pt x="1381" y="20297"/>
                    <a:pt x="2000" y="20960"/>
                    <a:pt x="2813" y="21134"/>
                  </a:cubicBezTo>
                  <a:cubicBezTo>
                    <a:pt x="4861" y="21574"/>
                    <a:pt x="8895" y="22322"/>
                    <a:pt x="12607" y="22322"/>
                  </a:cubicBezTo>
                  <a:cubicBezTo>
                    <a:pt x="12720" y="22322"/>
                    <a:pt x="12833" y="22322"/>
                    <a:pt x="12946" y="22320"/>
                  </a:cubicBezTo>
                  <a:cubicBezTo>
                    <a:pt x="13297" y="22374"/>
                    <a:pt x="13660" y="22398"/>
                    <a:pt x="14043" y="22398"/>
                  </a:cubicBezTo>
                  <a:cubicBezTo>
                    <a:pt x="16237" y="22398"/>
                    <a:pt x="19058" y="21600"/>
                    <a:pt x="23850" y="21050"/>
                  </a:cubicBezTo>
                  <a:cubicBezTo>
                    <a:pt x="23848" y="21050"/>
                    <a:pt x="25072" y="19540"/>
                    <a:pt x="23138" y="16020"/>
                  </a:cubicBezTo>
                  <a:cubicBezTo>
                    <a:pt x="23138" y="16020"/>
                    <a:pt x="23025" y="15985"/>
                    <a:pt x="22815" y="15924"/>
                  </a:cubicBezTo>
                  <a:cubicBezTo>
                    <a:pt x="21955" y="11505"/>
                    <a:pt x="22330" y="8068"/>
                    <a:pt x="22330" y="8068"/>
                  </a:cubicBezTo>
                  <a:cubicBezTo>
                    <a:pt x="22340" y="8004"/>
                    <a:pt x="22351" y="7942"/>
                    <a:pt x="22363" y="7882"/>
                  </a:cubicBezTo>
                  <a:cubicBezTo>
                    <a:pt x="19055" y="5077"/>
                    <a:pt x="16531" y="3520"/>
                    <a:pt x="14683" y="2667"/>
                  </a:cubicBezTo>
                  <a:cubicBezTo>
                    <a:pt x="10676" y="723"/>
                    <a:pt x="7506" y="90"/>
                    <a:pt x="4836" y="2"/>
                  </a:cubicBezTo>
                  <a:cubicBezTo>
                    <a:pt x="4803" y="1"/>
                    <a:pt x="4769" y="0"/>
                    <a:pt x="4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149625" y="-23252"/>
              <a:ext cx="2907858" cy="5720984"/>
            </a:xfrm>
            <a:custGeom>
              <a:avLst/>
              <a:gdLst/>
              <a:ahLst/>
              <a:cxnLst/>
              <a:rect l="l" t="t" r="r" b="b"/>
              <a:pathLst>
                <a:path w="44570" h="87688" extrusionOk="0">
                  <a:moveTo>
                    <a:pt x="26494" y="4848"/>
                  </a:moveTo>
                  <a:cubicBezTo>
                    <a:pt x="26464" y="4848"/>
                    <a:pt x="26434" y="4848"/>
                    <a:pt x="26403" y="4849"/>
                  </a:cubicBezTo>
                  <a:cubicBezTo>
                    <a:pt x="26216" y="4857"/>
                    <a:pt x="26031" y="4884"/>
                    <a:pt x="25853" y="4931"/>
                  </a:cubicBezTo>
                  <a:cubicBezTo>
                    <a:pt x="25676" y="4980"/>
                    <a:pt x="25501" y="5037"/>
                    <a:pt x="25342" y="5132"/>
                  </a:cubicBezTo>
                  <a:cubicBezTo>
                    <a:pt x="25181" y="5218"/>
                    <a:pt x="25034" y="5331"/>
                    <a:pt x="24912" y="5471"/>
                  </a:cubicBezTo>
                  <a:cubicBezTo>
                    <a:pt x="24899" y="5486"/>
                    <a:pt x="24891" y="5507"/>
                    <a:pt x="24892" y="5528"/>
                  </a:cubicBezTo>
                  <a:cubicBezTo>
                    <a:pt x="24894" y="5570"/>
                    <a:pt x="24929" y="5603"/>
                    <a:pt x="24971" y="5603"/>
                  </a:cubicBezTo>
                  <a:cubicBezTo>
                    <a:pt x="24972" y="5603"/>
                    <a:pt x="24974" y="5603"/>
                    <a:pt x="24976" y="5603"/>
                  </a:cubicBezTo>
                  <a:lnTo>
                    <a:pt x="24978" y="5600"/>
                  </a:lnTo>
                  <a:cubicBezTo>
                    <a:pt x="25161" y="5593"/>
                    <a:pt x="25322" y="5565"/>
                    <a:pt x="25484" y="5549"/>
                  </a:cubicBezTo>
                  <a:cubicBezTo>
                    <a:pt x="25642" y="5528"/>
                    <a:pt x="25798" y="5508"/>
                    <a:pt x="25952" y="5495"/>
                  </a:cubicBezTo>
                  <a:cubicBezTo>
                    <a:pt x="26071" y="5486"/>
                    <a:pt x="26188" y="5482"/>
                    <a:pt x="26306" y="5482"/>
                  </a:cubicBezTo>
                  <a:cubicBezTo>
                    <a:pt x="26341" y="5482"/>
                    <a:pt x="26376" y="5482"/>
                    <a:pt x="26412" y="5483"/>
                  </a:cubicBezTo>
                  <a:cubicBezTo>
                    <a:pt x="26559" y="5483"/>
                    <a:pt x="26724" y="5495"/>
                    <a:pt x="26842" y="5504"/>
                  </a:cubicBezTo>
                  <a:lnTo>
                    <a:pt x="26881" y="5508"/>
                  </a:lnTo>
                  <a:cubicBezTo>
                    <a:pt x="26888" y="5509"/>
                    <a:pt x="26896" y="5509"/>
                    <a:pt x="26903" y="5509"/>
                  </a:cubicBezTo>
                  <a:cubicBezTo>
                    <a:pt x="27038" y="5509"/>
                    <a:pt x="27159" y="5419"/>
                    <a:pt x="27197" y="5283"/>
                  </a:cubicBezTo>
                  <a:cubicBezTo>
                    <a:pt x="27241" y="5121"/>
                    <a:pt x="27146" y="4952"/>
                    <a:pt x="26983" y="4908"/>
                  </a:cubicBezTo>
                  <a:cubicBezTo>
                    <a:pt x="26801" y="4860"/>
                    <a:pt x="26651" y="4848"/>
                    <a:pt x="26494" y="4848"/>
                  </a:cubicBezTo>
                  <a:close/>
                  <a:moveTo>
                    <a:pt x="21058" y="6120"/>
                  </a:moveTo>
                  <a:cubicBezTo>
                    <a:pt x="20978" y="6120"/>
                    <a:pt x="20894" y="6137"/>
                    <a:pt x="20816" y="6183"/>
                  </a:cubicBezTo>
                  <a:cubicBezTo>
                    <a:pt x="20603" y="6309"/>
                    <a:pt x="20501" y="6613"/>
                    <a:pt x="20516" y="7086"/>
                  </a:cubicBezTo>
                  <a:cubicBezTo>
                    <a:pt x="20519" y="7135"/>
                    <a:pt x="20560" y="7173"/>
                    <a:pt x="20608" y="7173"/>
                  </a:cubicBezTo>
                  <a:lnTo>
                    <a:pt x="20612" y="7173"/>
                  </a:lnTo>
                  <a:cubicBezTo>
                    <a:pt x="20663" y="7172"/>
                    <a:pt x="20703" y="7130"/>
                    <a:pt x="20702" y="7080"/>
                  </a:cubicBezTo>
                  <a:cubicBezTo>
                    <a:pt x="20687" y="6685"/>
                    <a:pt x="20760" y="6431"/>
                    <a:pt x="20910" y="6343"/>
                  </a:cubicBezTo>
                  <a:cubicBezTo>
                    <a:pt x="20957" y="6315"/>
                    <a:pt x="21009" y="6305"/>
                    <a:pt x="21061" y="6305"/>
                  </a:cubicBezTo>
                  <a:cubicBezTo>
                    <a:pt x="21209" y="6305"/>
                    <a:pt x="21352" y="6389"/>
                    <a:pt x="21354" y="6391"/>
                  </a:cubicBezTo>
                  <a:cubicBezTo>
                    <a:pt x="21368" y="6400"/>
                    <a:pt x="21384" y="6404"/>
                    <a:pt x="21400" y="6404"/>
                  </a:cubicBezTo>
                  <a:cubicBezTo>
                    <a:pt x="21431" y="6404"/>
                    <a:pt x="21461" y="6388"/>
                    <a:pt x="21478" y="6358"/>
                  </a:cubicBezTo>
                  <a:cubicBezTo>
                    <a:pt x="21504" y="6316"/>
                    <a:pt x="21490" y="6259"/>
                    <a:pt x="21447" y="6233"/>
                  </a:cubicBezTo>
                  <a:cubicBezTo>
                    <a:pt x="21437" y="6226"/>
                    <a:pt x="21259" y="6120"/>
                    <a:pt x="21058" y="6120"/>
                  </a:cubicBezTo>
                  <a:close/>
                  <a:moveTo>
                    <a:pt x="21299" y="6767"/>
                  </a:moveTo>
                  <a:cubicBezTo>
                    <a:pt x="21278" y="6767"/>
                    <a:pt x="21256" y="6774"/>
                    <a:pt x="21239" y="6790"/>
                  </a:cubicBezTo>
                  <a:cubicBezTo>
                    <a:pt x="21201" y="6824"/>
                    <a:pt x="21198" y="6882"/>
                    <a:pt x="21232" y="6919"/>
                  </a:cubicBezTo>
                  <a:cubicBezTo>
                    <a:pt x="21259" y="6951"/>
                    <a:pt x="21310" y="7028"/>
                    <a:pt x="21299" y="7072"/>
                  </a:cubicBezTo>
                  <a:cubicBezTo>
                    <a:pt x="21294" y="7088"/>
                    <a:pt x="21277" y="7105"/>
                    <a:pt x="21243" y="7117"/>
                  </a:cubicBezTo>
                  <a:cubicBezTo>
                    <a:pt x="21149" y="7156"/>
                    <a:pt x="21020" y="7223"/>
                    <a:pt x="20994" y="7340"/>
                  </a:cubicBezTo>
                  <a:cubicBezTo>
                    <a:pt x="20970" y="7453"/>
                    <a:pt x="21052" y="7541"/>
                    <a:pt x="21120" y="7615"/>
                  </a:cubicBezTo>
                  <a:cubicBezTo>
                    <a:pt x="21147" y="7643"/>
                    <a:pt x="21191" y="7690"/>
                    <a:pt x="21190" y="7708"/>
                  </a:cubicBezTo>
                  <a:cubicBezTo>
                    <a:pt x="21154" y="7745"/>
                    <a:pt x="21156" y="7802"/>
                    <a:pt x="21192" y="7837"/>
                  </a:cubicBezTo>
                  <a:cubicBezTo>
                    <a:pt x="21211" y="7855"/>
                    <a:pt x="21234" y="7862"/>
                    <a:pt x="21256" y="7862"/>
                  </a:cubicBezTo>
                  <a:cubicBezTo>
                    <a:pt x="21282" y="7862"/>
                    <a:pt x="21304" y="7852"/>
                    <a:pt x="21321" y="7834"/>
                  </a:cubicBezTo>
                  <a:cubicBezTo>
                    <a:pt x="21449" y="7700"/>
                    <a:pt x="21321" y="7561"/>
                    <a:pt x="21253" y="7489"/>
                  </a:cubicBezTo>
                  <a:cubicBezTo>
                    <a:pt x="21225" y="7459"/>
                    <a:pt x="21168" y="7398"/>
                    <a:pt x="21173" y="7379"/>
                  </a:cubicBezTo>
                  <a:cubicBezTo>
                    <a:pt x="21173" y="7379"/>
                    <a:pt x="21183" y="7342"/>
                    <a:pt x="21314" y="7287"/>
                  </a:cubicBezTo>
                  <a:cubicBezTo>
                    <a:pt x="21426" y="7241"/>
                    <a:pt x="21466" y="7166"/>
                    <a:pt x="21477" y="7113"/>
                  </a:cubicBezTo>
                  <a:cubicBezTo>
                    <a:pt x="21511" y="6964"/>
                    <a:pt x="21382" y="6815"/>
                    <a:pt x="21368" y="6797"/>
                  </a:cubicBezTo>
                  <a:cubicBezTo>
                    <a:pt x="21350" y="6777"/>
                    <a:pt x="21324" y="6767"/>
                    <a:pt x="21299" y="6767"/>
                  </a:cubicBezTo>
                  <a:close/>
                  <a:moveTo>
                    <a:pt x="26050" y="5966"/>
                  </a:moveTo>
                  <a:cubicBezTo>
                    <a:pt x="26045" y="5966"/>
                    <a:pt x="26039" y="5966"/>
                    <a:pt x="26034" y="5967"/>
                  </a:cubicBezTo>
                  <a:cubicBezTo>
                    <a:pt x="25650" y="5971"/>
                    <a:pt x="25273" y="6101"/>
                    <a:pt x="24990" y="6315"/>
                  </a:cubicBezTo>
                  <a:cubicBezTo>
                    <a:pt x="24909" y="6360"/>
                    <a:pt x="24853" y="6426"/>
                    <a:pt x="24787" y="6483"/>
                  </a:cubicBezTo>
                  <a:cubicBezTo>
                    <a:pt x="24727" y="6544"/>
                    <a:pt x="24663" y="6600"/>
                    <a:pt x="24602" y="6663"/>
                  </a:cubicBezTo>
                  <a:cubicBezTo>
                    <a:pt x="24568" y="6704"/>
                    <a:pt x="24537" y="6746"/>
                    <a:pt x="24505" y="6789"/>
                  </a:cubicBezTo>
                  <a:cubicBezTo>
                    <a:pt x="24463" y="6738"/>
                    <a:pt x="24422" y="6685"/>
                    <a:pt x="24377" y="6634"/>
                  </a:cubicBezTo>
                  <a:cubicBezTo>
                    <a:pt x="24352" y="6605"/>
                    <a:pt x="24313" y="6588"/>
                    <a:pt x="24271" y="6588"/>
                  </a:cubicBezTo>
                  <a:cubicBezTo>
                    <a:pt x="24264" y="6588"/>
                    <a:pt x="24257" y="6588"/>
                    <a:pt x="24250" y="6589"/>
                  </a:cubicBezTo>
                  <a:cubicBezTo>
                    <a:pt x="24172" y="6600"/>
                    <a:pt x="24120" y="6674"/>
                    <a:pt x="24132" y="6749"/>
                  </a:cubicBezTo>
                  <a:cubicBezTo>
                    <a:pt x="24164" y="6954"/>
                    <a:pt x="24214" y="7149"/>
                    <a:pt x="24270" y="7343"/>
                  </a:cubicBezTo>
                  <a:cubicBezTo>
                    <a:pt x="24277" y="7369"/>
                    <a:pt x="24289" y="7395"/>
                    <a:pt x="24306" y="7417"/>
                  </a:cubicBezTo>
                  <a:cubicBezTo>
                    <a:pt x="24352" y="7476"/>
                    <a:pt x="24420" y="7508"/>
                    <a:pt x="24490" y="7508"/>
                  </a:cubicBezTo>
                  <a:cubicBezTo>
                    <a:pt x="24538" y="7508"/>
                    <a:pt x="24586" y="7493"/>
                    <a:pt x="24628" y="7462"/>
                  </a:cubicBezTo>
                  <a:lnTo>
                    <a:pt x="24710" y="7398"/>
                  </a:lnTo>
                  <a:cubicBezTo>
                    <a:pt x="24827" y="7311"/>
                    <a:pt x="24935" y="7220"/>
                    <a:pt x="25041" y="7128"/>
                  </a:cubicBezTo>
                  <a:cubicBezTo>
                    <a:pt x="25160" y="7060"/>
                    <a:pt x="25260" y="6964"/>
                    <a:pt x="25375" y="6909"/>
                  </a:cubicBezTo>
                  <a:cubicBezTo>
                    <a:pt x="25431" y="6881"/>
                    <a:pt x="25486" y="6851"/>
                    <a:pt x="25543" y="6820"/>
                  </a:cubicBezTo>
                  <a:cubicBezTo>
                    <a:pt x="25598" y="6789"/>
                    <a:pt x="25656" y="6780"/>
                    <a:pt x="25711" y="6755"/>
                  </a:cubicBezTo>
                  <a:lnTo>
                    <a:pt x="25795" y="6721"/>
                  </a:lnTo>
                  <a:lnTo>
                    <a:pt x="25880" y="6705"/>
                  </a:lnTo>
                  <a:cubicBezTo>
                    <a:pt x="25884" y="6705"/>
                    <a:pt x="25888" y="6704"/>
                    <a:pt x="25894" y="6704"/>
                  </a:cubicBezTo>
                  <a:cubicBezTo>
                    <a:pt x="25710" y="6937"/>
                    <a:pt x="25629" y="7255"/>
                    <a:pt x="25720" y="7581"/>
                  </a:cubicBezTo>
                  <a:cubicBezTo>
                    <a:pt x="25803" y="7881"/>
                    <a:pt x="26030" y="8121"/>
                    <a:pt x="26315" y="8230"/>
                  </a:cubicBezTo>
                  <a:cubicBezTo>
                    <a:pt x="27034" y="8065"/>
                    <a:pt x="27425" y="7512"/>
                    <a:pt x="27549" y="7301"/>
                  </a:cubicBezTo>
                  <a:cubicBezTo>
                    <a:pt x="27558" y="7303"/>
                    <a:pt x="27568" y="7304"/>
                    <a:pt x="27578" y="7304"/>
                  </a:cubicBezTo>
                  <a:cubicBezTo>
                    <a:pt x="27596" y="7304"/>
                    <a:pt x="27614" y="7300"/>
                    <a:pt x="27631" y="7292"/>
                  </a:cubicBezTo>
                  <a:cubicBezTo>
                    <a:pt x="27701" y="7261"/>
                    <a:pt x="27732" y="7179"/>
                    <a:pt x="27701" y="7110"/>
                  </a:cubicBezTo>
                  <a:cubicBezTo>
                    <a:pt x="27560" y="6796"/>
                    <a:pt x="27344" y="6540"/>
                    <a:pt x="27065" y="6322"/>
                  </a:cubicBezTo>
                  <a:cubicBezTo>
                    <a:pt x="26792" y="6115"/>
                    <a:pt x="26432" y="5966"/>
                    <a:pt x="26050" y="5966"/>
                  </a:cubicBezTo>
                  <a:close/>
                  <a:moveTo>
                    <a:pt x="28278" y="8299"/>
                  </a:moveTo>
                  <a:cubicBezTo>
                    <a:pt x="28260" y="8299"/>
                    <a:pt x="28239" y="8300"/>
                    <a:pt x="28217" y="8304"/>
                  </a:cubicBezTo>
                  <a:cubicBezTo>
                    <a:pt x="28119" y="8319"/>
                    <a:pt x="28057" y="8404"/>
                    <a:pt x="28050" y="8416"/>
                  </a:cubicBezTo>
                  <a:cubicBezTo>
                    <a:pt x="28022" y="8455"/>
                    <a:pt x="28032" y="8512"/>
                    <a:pt x="28071" y="8543"/>
                  </a:cubicBezTo>
                  <a:cubicBezTo>
                    <a:pt x="28088" y="8550"/>
                    <a:pt x="28105" y="8557"/>
                    <a:pt x="28125" y="8557"/>
                  </a:cubicBezTo>
                  <a:cubicBezTo>
                    <a:pt x="28153" y="8557"/>
                    <a:pt x="28182" y="8544"/>
                    <a:pt x="28199" y="8520"/>
                  </a:cubicBezTo>
                  <a:cubicBezTo>
                    <a:pt x="28210" y="8508"/>
                    <a:pt x="28231" y="8486"/>
                    <a:pt x="28247" y="8485"/>
                  </a:cubicBezTo>
                  <a:cubicBezTo>
                    <a:pt x="28263" y="8482"/>
                    <a:pt x="28276" y="8481"/>
                    <a:pt x="28285" y="8481"/>
                  </a:cubicBezTo>
                  <a:cubicBezTo>
                    <a:pt x="28294" y="8481"/>
                    <a:pt x="28299" y="8482"/>
                    <a:pt x="28300" y="8482"/>
                  </a:cubicBezTo>
                  <a:cubicBezTo>
                    <a:pt x="28310" y="8485"/>
                    <a:pt x="28319" y="8487"/>
                    <a:pt x="28329" y="8487"/>
                  </a:cubicBezTo>
                  <a:cubicBezTo>
                    <a:pt x="28365" y="8487"/>
                    <a:pt x="28400" y="8464"/>
                    <a:pt x="28415" y="8427"/>
                  </a:cubicBezTo>
                  <a:cubicBezTo>
                    <a:pt x="28432" y="8380"/>
                    <a:pt x="28408" y="8326"/>
                    <a:pt x="28360" y="8311"/>
                  </a:cubicBezTo>
                  <a:cubicBezTo>
                    <a:pt x="28354" y="8308"/>
                    <a:pt x="28324" y="8299"/>
                    <a:pt x="28278" y="8299"/>
                  </a:cubicBezTo>
                  <a:close/>
                  <a:moveTo>
                    <a:pt x="27879" y="7829"/>
                  </a:moveTo>
                  <a:cubicBezTo>
                    <a:pt x="27862" y="7829"/>
                    <a:pt x="27845" y="7834"/>
                    <a:pt x="27829" y="7844"/>
                  </a:cubicBezTo>
                  <a:cubicBezTo>
                    <a:pt x="27822" y="7848"/>
                    <a:pt x="27671" y="7950"/>
                    <a:pt x="27634" y="8142"/>
                  </a:cubicBezTo>
                  <a:cubicBezTo>
                    <a:pt x="27607" y="8281"/>
                    <a:pt x="27645" y="8425"/>
                    <a:pt x="27749" y="8573"/>
                  </a:cubicBezTo>
                  <a:cubicBezTo>
                    <a:pt x="27766" y="8597"/>
                    <a:pt x="27794" y="8611"/>
                    <a:pt x="27822" y="8611"/>
                  </a:cubicBezTo>
                  <a:cubicBezTo>
                    <a:pt x="27841" y="8611"/>
                    <a:pt x="27859" y="8607"/>
                    <a:pt x="27875" y="8595"/>
                  </a:cubicBezTo>
                  <a:cubicBezTo>
                    <a:pt x="27914" y="8567"/>
                    <a:pt x="27925" y="8509"/>
                    <a:pt x="27897" y="8468"/>
                  </a:cubicBezTo>
                  <a:cubicBezTo>
                    <a:pt x="27825" y="8365"/>
                    <a:pt x="27797" y="8267"/>
                    <a:pt x="27812" y="8181"/>
                  </a:cubicBezTo>
                  <a:cubicBezTo>
                    <a:pt x="27834" y="8065"/>
                    <a:pt x="27928" y="8000"/>
                    <a:pt x="27930" y="7998"/>
                  </a:cubicBezTo>
                  <a:cubicBezTo>
                    <a:pt x="27974" y="7970"/>
                    <a:pt x="27983" y="7913"/>
                    <a:pt x="27957" y="7871"/>
                  </a:cubicBezTo>
                  <a:cubicBezTo>
                    <a:pt x="27939" y="7844"/>
                    <a:pt x="27909" y="7829"/>
                    <a:pt x="27879" y="7829"/>
                  </a:cubicBezTo>
                  <a:close/>
                  <a:moveTo>
                    <a:pt x="30102" y="5743"/>
                  </a:moveTo>
                  <a:cubicBezTo>
                    <a:pt x="29543" y="5743"/>
                    <a:pt x="28996" y="6006"/>
                    <a:pt x="28473" y="6520"/>
                  </a:cubicBezTo>
                  <a:cubicBezTo>
                    <a:pt x="28477" y="6548"/>
                    <a:pt x="28477" y="6576"/>
                    <a:pt x="28473" y="6606"/>
                  </a:cubicBezTo>
                  <a:cubicBezTo>
                    <a:pt x="28473" y="6613"/>
                    <a:pt x="28473" y="6620"/>
                    <a:pt x="28476" y="6627"/>
                  </a:cubicBezTo>
                  <a:cubicBezTo>
                    <a:pt x="28653" y="7612"/>
                    <a:pt x="29064" y="7923"/>
                    <a:pt x="29077" y="7935"/>
                  </a:cubicBezTo>
                  <a:cubicBezTo>
                    <a:pt x="29079" y="7936"/>
                    <a:pt x="29251" y="8079"/>
                    <a:pt x="29185" y="8247"/>
                  </a:cubicBezTo>
                  <a:cubicBezTo>
                    <a:pt x="29148" y="8341"/>
                    <a:pt x="29115" y="8348"/>
                    <a:pt x="29029" y="8366"/>
                  </a:cubicBezTo>
                  <a:cubicBezTo>
                    <a:pt x="28961" y="8380"/>
                    <a:pt x="28876" y="8399"/>
                    <a:pt x="28783" y="8466"/>
                  </a:cubicBezTo>
                  <a:cubicBezTo>
                    <a:pt x="28742" y="8496"/>
                    <a:pt x="28732" y="8553"/>
                    <a:pt x="28762" y="8594"/>
                  </a:cubicBezTo>
                  <a:cubicBezTo>
                    <a:pt x="28779" y="8618"/>
                    <a:pt x="28807" y="8632"/>
                    <a:pt x="28835" y="8632"/>
                  </a:cubicBezTo>
                  <a:cubicBezTo>
                    <a:pt x="28854" y="8632"/>
                    <a:pt x="28873" y="8628"/>
                    <a:pt x="28889" y="8615"/>
                  </a:cubicBezTo>
                  <a:cubicBezTo>
                    <a:pt x="28953" y="8568"/>
                    <a:pt x="29009" y="8557"/>
                    <a:pt x="29067" y="8544"/>
                  </a:cubicBezTo>
                  <a:cubicBezTo>
                    <a:pt x="29166" y="8523"/>
                    <a:pt x="29279" y="8498"/>
                    <a:pt x="29354" y="8314"/>
                  </a:cubicBezTo>
                  <a:cubicBezTo>
                    <a:pt x="29470" y="8022"/>
                    <a:pt x="29202" y="7802"/>
                    <a:pt x="29187" y="7789"/>
                  </a:cubicBezTo>
                  <a:cubicBezTo>
                    <a:pt x="29185" y="7787"/>
                    <a:pt x="28991" y="7635"/>
                    <a:pt x="28824" y="7210"/>
                  </a:cubicBezTo>
                  <a:cubicBezTo>
                    <a:pt x="29110" y="6889"/>
                    <a:pt x="29394" y="6671"/>
                    <a:pt x="29676" y="6562"/>
                  </a:cubicBezTo>
                  <a:lnTo>
                    <a:pt x="29676" y="6562"/>
                  </a:lnTo>
                  <a:cubicBezTo>
                    <a:pt x="29554" y="6746"/>
                    <a:pt x="29489" y="6977"/>
                    <a:pt x="29510" y="7223"/>
                  </a:cubicBezTo>
                  <a:cubicBezTo>
                    <a:pt x="29540" y="7598"/>
                    <a:pt x="29758" y="7909"/>
                    <a:pt x="30052" y="8051"/>
                  </a:cubicBezTo>
                  <a:cubicBezTo>
                    <a:pt x="30080" y="8049"/>
                    <a:pt x="30109" y="8048"/>
                    <a:pt x="30140" y="8043"/>
                  </a:cubicBezTo>
                  <a:cubicBezTo>
                    <a:pt x="30288" y="8026"/>
                    <a:pt x="30425" y="7988"/>
                    <a:pt x="30550" y="7943"/>
                  </a:cubicBezTo>
                  <a:cubicBezTo>
                    <a:pt x="30590" y="7117"/>
                    <a:pt x="30553" y="6401"/>
                    <a:pt x="30455" y="5778"/>
                  </a:cubicBezTo>
                  <a:cubicBezTo>
                    <a:pt x="30376" y="5763"/>
                    <a:pt x="30292" y="5752"/>
                    <a:pt x="30208" y="5746"/>
                  </a:cubicBezTo>
                  <a:cubicBezTo>
                    <a:pt x="30172" y="5744"/>
                    <a:pt x="30137" y="5743"/>
                    <a:pt x="30102" y="5743"/>
                  </a:cubicBezTo>
                  <a:close/>
                  <a:moveTo>
                    <a:pt x="26856" y="9103"/>
                  </a:moveTo>
                  <a:lnTo>
                    <a:pt x="26856" y="9103"/>
                  </a:lnTo>
                  <a:cubicBezTo>
                    <a:pt x="26856" y="9103"/>
                    <a:pt x="26856" y="9103"/>
                    <a:pt x="26856" y="9103"/>
                  </a:cubicBezTo>
                  <a:cubicBezTo>
                    <a:pt x="26856" y="9103"/>
                    <a:pt x="26856" y="9103"/>
                    <a:pt x="26856" y="9103"/>
                  </a:cubicBezTo>
                  <a:lnTo>
                    <a:pt x="26856" y="9103"/>
                  </a:lnTo>
                  <a:cubicBezTo>
                    <a:pt x="26856" y="9103"/>
                    <a:pt x="26856" y="9103"/>
                    <a:pt x="26856" y="9103"/>
                  </a:cubicBezTo>
                  <a:close/>
                  <a:moveTo>
                    <a:pt x="26951" y="9801"/>
                  </a:moveTo>
                  <a:cubicBezTo>
                    <a:pt x="26952" y="9802"/>
                    <a:pt x="26952" y="9803"/>
                    <a:pt x="26952" y="9803"/>
                  </a:cubicBezTo>
                  <a:cubicBezTo>
                    <a:pt x="26952" y="9803"/>
                    <a:pt x="26952" y="9802"/>
                    <a:pt x="26951" y="9801"/>
                  </a:cubicBezTo>
                  <a:close/>
                  <a:moveTo>
                    <a:pt x="26856" y="9103"/>
                  </a:moveTo>
                  <a:cubicBezTo>
                    <a:pt x="26857" y="9106"/>
                    <a:pt x="26831" y="9448"/>
                    <a:pt x="26951" y="9801"/>
                  </a:cubicBezTo>
                  <a:lnTo>
                    <a:pt x="26951" y="9801"/>
                  </a:lnTo>
                  <a:cubicBezTo>
                    <a:pt x="26951" y="9798"/>
                    <a:pt x="26950" y="9794"/>
                    <a:pt x="26949" y="9791"/>
                  </a:cubicBezTo>
                  <a:cubicBezTo>
                    <a:pt x="26949" y="9791"/>
                    <a:pt x="26960" y="9790"/>
                    <a:pt x="26979" y="9790"/>
                  </a:cubicBezTo>
                  <a:cubicBezTo>
                    <a:pt x="27123" y="9790"/>
                    <a:pt x="27772" y="9814"/>
                    <a:pt x="28271" y="10211"/>
                  </a:cubicBezTo>
                  <a:cubicBezTo>
                    <a:pt x="28409" y="10321"/>
                    <a:pt x="28374" y="10512"/>
                    <a:pt x="28231" y="10582"/>
                  </a:cubicBezTo>
                  <a:cubicBezTo>
                    <a:pt x="29018" y="10420"/>
                    <a:pt x="29178" y="9161"/>
                    <a:pt x="29178" y="9161"/>
                  </a:cubicBezTo>
                  <a:lnTo>
                    <a:pt x="29178" y="9161"/>
                  </a:lnTo>
                  <a:cubicBezTo>
                    <a:pt x="29178" y="9161"/>
                    <a:pt x="28790" y="9509"/>
                    <a:pt x="28131" y="9509"/>
                  </a:cubicBezTo>
                  <a:cubicBezTo>
                    <a:pt x="27778" y="9509"/>
                    <a:pt x="27347" y="9409"/>
                    <a:pt x="26856" y="9103"/>
                  </a:cubicBezTo>
                  <a:close/>
                  <a:moveTo>
                    <a:pt x="24785" y="11588"/>
                  </a:moveTo>
                  <a:lnTo>
                    <a:pt x="26318" y="13206"/>
                  </a:lnTo>
                  <a:lnTo>
                    <a:pt x="26051" y="11953"/>
                  </a:lnTo>
                  <a:lnTo>
                    <a:pt x="24785" y="11588"/>
                  </a:lnTo>
                  <a:close/>
                  <a:moveTo>
                    <a:pt x="24523" y="1"/>
                  </a:moveTo>
                  <a:cubicBezTo>
                    <a:pt x="22874" y="1"/>
                    <a:pt x="21118" y="643"/>
                    <a:pt x="19608" y="2526"/>
                  </a:cubicBezTo>
                  <a:cubicBezTo>
                    <a:pt x="15873" y="7178"/>
                    <a:pt x="9395" y="24581"/>
                    <a:pt x="16405" y="25932"/>
                  </a:cubicBezTo>
                  <a:cubicBezTo>
                    <a:pt x="16734" y="25995"/>
                    <a:pt x="17041" y="26026"/>
                    <a:pt x="17329" y="26026"/>
                  </a:cubicBezTo>
                  <a:cubicBezTo>
                    <a:pt x="23174" y="26026"/>
                    <a:pt x="20781" y="13553"/>
                    <a:pt x="20781" y="13553"/>
                  </a:cubicBezTo>
                  <a:lnTo>
                    <a:pt x="21076" y="8785"/>
                  </a:lnTo>
                  <a:lnTo>
                    <a:pt x="21081" y="8785"/>
                  </a:lnTo>
                  <a:cubicBezTo>
                    <a:pt x="21091" y="8785"/>
                    <a:pt x="21098" y="8783"/>
                    <a:pt x="21106" y="8782"/>
                  </a:cubicBezTo>
                  <a:lnTo>
                    <a:pt x="21649" y="8629"/>
                  </a:lnTo>
                  <a:cubicBezTo>
                    <a:pt x="21699" y="8615"/>
                    <a:pt x="21727" y="8566"/>
                    <a:pt x="21713" y="8516"/>
                  </a:cubicBezTo>
                  <a:cubicBezTo>
                    <a:pt x="21701" y="8475"/>
                    <a:pt x="21666" y="8449"/>
                    <a:pt x="21626" y="8449"/>
                  </a:cubicBezTo>
                  <a:cubicBezTo>
                    <a:pt x="21617" y="8449"/>
                    <a:pt x="21609" y="8450"/>
                    <a:pt x="21600" y="8452"/>
                  </a:cubicBezTo>
                  <a:lnTo>
                    <a:pt x="21057" y="8605"/>
                  </a:lnTo>
                  <a:cubicBezTo>
                    <a:pt x="21010" y="8616"/>
                    <a:pt x="20985" y="8663"/>
                    <a:pt x="20992" y="8708"/>
                  </a:cubicBezTo>
                  <a:cubicBezTo>
                    <a:pt x="20961" y="8712"/>
                    <a:pt x="20923" y="8715"/>
                    <a:pt x="20880" y="8715"/>
                  </a:cubicBezTo>
                  <a:cubicBezTo>
                    <a:pt x="20545" y="8715"/>
                    <a:pt x="19910" y="8541"/>
                    <a:pt x="19952" y="7234"/>
                  </a:cubicBezTo>
                  <a:cubicBezTo>
                    <a:pt x="19986" y="6121"/>
                    <a:pt x="20640" y="5760"/>
                    <a:pt x="21114" y="5760"/>
                  </a:cubicBezTo>
                  <a:cubicBezTo>
                    <a:pt x="21134" y="5760"/>
                    <a:pt x="21153" y="5760"/>
                    <a:pt x="21173" y="5761"/>
                  </a:cubicBezTo>
                  <a:cubicBezTo>
                    <a:pt x="21283" y="5767"/>
                    <a:pt x="21381" y="5836"/>
                    <a:pt x="21416" y="5941"/>
                  </a:cubicBezTo>
                  <a:cubicBezTo>
                    <a:pt x="21508" y="6208"/>
                    <a:pt x="21693" y="6779"/>
                    <a:pt x="21693" y="7086"/>
                  </a:cubicBezTo>
                  <a:cubicBezTo>
                    <a:pt x="21693" y="7281"/>
                    <a:pt x="21994" y="7577"/>
                    <a:pt x="22358" y="7577"/>
                  </a:cubicBezTo>
                  <a:cubicBezTo>
                    <a:pt x="22755" y="7577"/>
                    <a:pt x="23228" y="7227"/>
                    <a:pt x="23473" y="6017"/>
                  </a:cubicBezTo>
                  <a:cubicBezTo>
                    <a:pt x="23719" y="4811"/>
                    <a:pt x="27716" y="5225"/>
                    <a:pt x="28358" y="2854"/>
                  </a:cubicBezTo>
                  <a:cubicBezTo>
                    <a:pt x="28358" y="2854"/>
                    <a:pt x="28359" y="2854"/>
                    <a:pt x="28360" y="2854"/>
                  </a:cubicBezTo>
                  <a:cubicBezTo>
                    <a:pt x="28423" y="2854"/>
                    <a:pt x="29917" y="2878"/>
                    <a:pt x="30346" y="5209"/>
                  </a:cubicBezTo>
                  <a:lnTo>
                    <a:pt x="30346" y="5209"/>
                  </a:lnTo>
                  <a:cubicBezTo>
                    <a:pt x="30329" y="5134"/>
                    <a:pt x="30310" y="5060"/>
                    <a:pt x="30290" y="4988"/>
                  </a:cubicBezTo>
                  <a:cubicBezTo>
                    <a:pt x="30234" y="4966"/>
                    <a:pt x="30178" y="4951"/>
                    <a:pt x="30120" y="4935"/>
                  </a:cubicBezTo>
                  <a:cubicBezTo>
                    <a:pt x="29992" y="4903"/>
                    <a:pt x="29862" y="4887"/>
                    <a:pt x="29733" y="4887"/>
                  </a:cubicBezTo>
                  <a:cubicBezTo>
                    <a:pt x="29728" y="4887"/>
                    <a:pt x="29722" y="4887"/>
                    <a:pt x="29717" y="4887"/>
                  </a:cubicBezTo>
                  <a:cubicBezTo>
                    <a:pt x="29577" y="4893"/>
                    <a:pt x="29455" y="4907"/>
                    <a:pt x="29299" y="4963"/>
                  </a:cubicBezTo>
                  <a:cubicBezTo>
                    <a:pt x="29179" y="5007"/>
                    <a:pt x="29094" y="5126"/>
                    <a:pt x="29100" y="5262"/>
                  </a:cubicBezTo>
                  <a:cubicBezTo>
                    <a:pt x="29107" y="5426"/>
                    <a:pt x="29241" y="5554"/>
                    <a:pt x="29402" y="5554"/>
                  </a:cubicBezTo>
                  <a:cubicBezTo>
                    <a:pt x="29407" y="5554"/>
                    <a:pt x="29411" y="5554"/>
                    <a:pt x="29415" y="5553"/>
                  </a:cubicBezTo>
                  <a:lnTo>
                    <a:pt x="29475" y="5553"/>
                  </a:lnTo>
                  <a:cubicBezTo>
                    <a:pt x="29545" y="5551"/>
                    <a:pt x="29657" y="5532"/>
                    <a:pt x="29751" y="5525"/>
                  </a:cubicBezTo>
                  <a:cubicBezTo>
                    <a:pt x="29848" y="5515"/>
                    <a:pt x="29946" y="5510"/>
                    <a:pt x="30045" y="5505"/>
                  </a:cubicBezTo>
                  <a:cubicBezTo>
                    <a:pt x="30062" y="5505"/>
                    <a:pt x="30078" y="5505"/>
                    <a:pt x="30095" y="5505"/>
                  </a:cubicBezTo>
                  <a:cubicBezTo>
                    <a:pt x="30179" y="5505"/>
                    <a:pt x="30263" y="5510"/>
                    <a:pt x="30352" y="5511"/>
                  </a:cubicBezTo>
                  <a:lnTo>
                    <a:pt x="30410" y="5511"/>
                  </a:lnTo>
                  <a:cubicBezTo>
                    <a:pt x="30391" y="5413"/>
                    <a:pt x="30371" y="5318"/>
                    <a:pt x="30350" y="5224"/>
                  </a:cubicBezTo>
                  <a:lnTo>
                    <a:pt x="30350" y="5224"/>
                  </a:lnTo>
                  <a:cubicBezTo>
                    <a:pt x="30378" y="5185"/>
                    <a:pt x="31379" y="3733"/>
                    <a:pt x="29988" y="2275"/>
                  </a:cubicBezTo>
                  <a:cubicBezTo>
                    <a:pt x="29149" y="1395"/>
                    <a:pt x="26952" y="1"/>
                    <a:pt x="24523" y="1"/>
                  </a:cubicBezTo>
                  <a:close/>
                  <a:moveTo>
                    <a:pt x="28576" y="16741"/>
                  </a:moveTo>
                  <a:cubicBezTo>
                    <a:pt x="28549" y="16741"/>
                    <a:pt x="28522" y="16753"/>
                    <a:pt x="28504" y="16776"/>
                  </a:cubicBezTo>
                  <a:cubicBezTo>
                    <a:pt x="28472" y="16814"/>
                    <a:pt x="28479" y="16872"/>
                    <a:pt x="28518" y="16904"/>
                  </a:cubicBezTo>
                  <a:cubicBezTo>
                    <a:pt x="32123" y="19798"/>
                    <a:pt x="30062" y="24635"/>
                    <a:pt x="30041" y="24681"/>
                  </a:cubicBezTo>
                  <a:cubicBezTo>
                    <a:pt x="30032" y="24700"/>
                    <a:pt x="30029" y="24721"/>
                    <a:pt x="30035" y="24741"/>
                  </a:cubicBezTo>
                  <a:cubicBezTo>
                    <a:pt x="30339" y="26010"/>
                    <a:pt x="30635" y="27119"/>
                    <a:pt x="30909" y="28088"/>
                  </a:cubicBezTo>
                  <a:cubicBezTo>
                    <a:pt x="30434" y="28058"/>
                    <a:pt x="29956" y="28042"/>
                    <a:pt x="29475" y="28040"/>
                  </a:cubicBezTo>
                  <a:cubicBezTo>
                    <a:pt x="29284" y="27422"/>
                    <a:pt x="27726" y="22566"/>
                    <a:pt x="24291" y="17607"/>
                  </a:cubicBezTo>
                  <a:cubicBezTo>
                    <a:pt x="24273" y="17583"/>
                    <a:pt x="24245" y="17569"/>
                    <a:pt x="24215" y="17569"/>
                  </a:cubicBezTo>
                  <a:cubicBezTo>
                    <a:pt x="24198" y="17569"/>
                    <a:pt x="24180" y="17574"/>
                    <a:pt x="24164" y="17585"/>
                  </a:cubicBezTo>
                  <a:cubicBezTo>
                    <a:pt x="24121" y="17613"/>
                    <a:pt x="24113" y="17670"/>
                    <a:pt x="24141" y="17712"/>
                  </a:cubicBezTo>
                  <a:cubicBezTo>
                    <a:pt x="27783" y="22968"/>
                    <a:pt x="29305" y="28105"/>
                    <a:pt x="29319" y="28158"/>
                  </a:cubicBezTo>
                  <a:cubicBezTo>
                    <a:pt x="29329" y="28196"/>
                    <a:pt x="29367" y="28223"/>
                    <a:pt x="29407" y="28223"/>
                  </a:cubicBezTo>
                  <a:lnTo>
                    <a:pt x="29445" y="28223"/>
                  </a:lnTo>
                  <a:cubicBezTo>
                    <a:pt x="33862" y="28223"/>
                    <a:pt x="38231" y="29598"/>
                    <a:pt x="38275" y="29612"/>
                  </a:cubicBezTo>
                  <a:cubicBezTo>
                    <a:pt x="38283" y="29616"/>
                    <a:pt x="38294" y="29616"/>
                    <a:pt x="38303" y="29616"/>
                  </a:cubicBezTo>
                  <a:cubicBezTo>
                    <a:pt x="38341" y="29616"/>
                    <a:pt x="38377" y="29591"/>
                    <a:pt x="38389" y="29552"/>
                  </a:cubicBezTo>
                  <a:cubicBezTo>
                    <a:pt x="38405" y="29504"/>
                    <a:pt x="38379" y="29453"/>
                    <a:pt x="38330" y="29438"/>
                  </a:cubicBezTo>
                  <a:cubicBezTo>
                    <a:pt x="38290" y="29425"/>
                    <a:pt x="34922" y="28364"/>
                    <a:pt x="31102" y="28098"/>
                  </a:cubicBezTo>
                  <a:cubicBezTo>
                    <a:pt x="30947" y="27556"/>
                    <a:pt x="30786" y="26966"/>
                    <a:pt x="30621" y="26332"/>
                  </a:cubicBezTo>
                  <a:lnTo>
                    <a:pt x="30621" y="26332"/>
                  </a:lnTo>
                  <a:lnTo>
                    <a:pt x="31513" y="26921"/>
                  </a:lnTo>
                  <a:lnTo>
                    <a:pt x="30479" y="23943"/>
                  </a:lnTo>
                  <a:cubicBezTo>
                    <a:pt x="30916" y="22406"/>
                    <a:pt x="31444" y="19015"/>
                    <a:pt x="28633" y="16761"/>
                  </a:cubicBezTo>
                  <a:cubicBezTo>
                    <a:pt x="28616" y="16747"/>
                    <a:pt x="28596" y="16741"/>
                    <a:pt x="28576" y="16741"/>
                  </a:cubicBezTo>
                  <a:close/>
                  <a:moveTo>
                    <a:pt x="43936" y="30201"/>
                  </a:moveTo>
                  <a:cubicBezTo>
                    <a:pt x="43918" y="30201"/>
                    <a:pt x="43899" y="30206"/>
                    <a:pt x="43883" y="30216"/>
                  </a:cubicBezTo>
                  <a:cubicBezTo>
                    <a:pt x="43870" y="30225"/>
                    <a:pt x="42645" y="31039"/>
                    <a:pt x="39943" y="31515"/>
                  </a:cubicBezTo>
                  <a:cubicBezTo>
                    <a:pt x="39893" y="31525"/>
                    <a:pt x="39859" y="31571"/>
                    <a:pt x="39868" y="31621"/>
                  </a:cubicBezTo>
                  <a:cubicBezTo>
                    <a:pt x="39876" y="31666"/>
                    <a:pt x="39914" y="31697"/>
                    <a:pt x="39958" y="31697"/>
                  </a:cubicBezTo>
                  <a:cubicBezTo>
                    <a:pt x="39964" y="31697"/>
                    <a:pt x="39968" y="31697"/>
                    <a:pt x="39974" y="31696"/>
                  </a:cubicBezTo>
                  <a:cubicBezTo>
                    <a:pt x="42720" y="31211"/>
                    <a:pt x="43935" y="30401"/>
                    <a:pt x="43985" y="30367"/>
                  </a:cubicBezTo>
                  <a:cubicBezTo>
                    <a:pt x="44027" y="30339"/>
                    <a:pt x="44039" y="30283"/>
                    <a:pt x="44010" y="30240"/>
                  </a:cubicBezTo>
                  <a:cubicBezTo>
                    <a:pt x="43993" y="30214"/>
                    <a:pt x="43965" y="30201"/>
                    <a:pt x="43936" y="30201"/>
                  </a:cubicBezTo>
                  <a:close/>
                  <a:moveTo>
                    <a:pt x="44464" y="31350"/>
                  </a:moveTo>
                  <a:cubicBezTo>
                    <a:pt x="44447" y="31350"/>
                    <a:pt x="44431" y="31354"/>
                    <a:pt x="44416" y="31363"/>
                  </a:cubicBezTo>
                  <a:cubicBezTo>
                    <a:pt x="44402" y="31372"/>
                    <a:pt x="42977" y="32225"/>
                    <a:pt x="40124" y="32675"/>
                  </a:cubicBezTo>
                  <a:cubicBezTo>
                    <a:pt x="40074" y="32682"/>
                    <a:pt x="40042" y="32730"/>
                    <a:pt x="40049" y="32780"/>
                  </a:cubicBezTo>
                  <a:cubicBezTo>
                    <a:pt x="40056" y="32823"/>
                    <a:pt x="40094" y="32857"/>
                    <a:pt x="40138" y="32857"/>
                  </a:cubicBezTo>
                  <a:cubicBezTo>
                    <a:pt x="40144" y="32857"/>
                    <a:pt x="40148" y="32857"/>
                    <a:pt x="40152" y="32856"/>
                  </a:cubicBezTo>
                  <a:cubicBezTo>
                    <a:pt x="43045" y="32398"/>
                    <a:pt x="44453" y="31554"/>
                    <a:pt x="44513" y="31519"/>
                  </a:cubicBezTo>
                  <a:cubicBezTo>
                    <a:pt x="44555" y="31494"/>
                    <a:pt x="44569" y="31437"/>
                    <a:pt x="44542" y="31393"/>
                  </a:cubicBezTo>
                  <a:cubicBezTo>
                    <a:pt x="44525" y="31365"/>
                    <a:pt x="44494" y="31350"/>
                    <a:pt x="44464" y="31350"/>
                  </a:cubicBezTo>
                  <a:close/>
                  <a:moveTo>
                    <a:pt x="43992" y="32634"/>
                  </a:moveTo>
                  <a:cubicBezTo>
                    <a:pt x="43975" y="32634"/>
                    <a:pt x="43957" y="32639"/>
                    <a:pt x="43941" y="32649"/>
                  </a:cubicBezTo>
                  <a:cubicBezTo>
                    <a:pt x="43932" y="32654"/>
                    <a:pt x="43065" y="33220"/>
                    <a:pt x="40487" y="33636"/>
                  </a:cubicBezTo>
                  <a:cubicBezTo>
                    <a:pt x="40436" y="33644"/>
                    <a:pt x="40404" y="33691"/>
                    <a:pt x="40411" y="33740"/>
                  </a:cubicBezTo>
                  <a:cubicBezTo>
                    <a:pt x="40418" y="33784"/>
                    <a:pt x="40456" y="33818"/>
                    <a:pt x="40500" y="33818"/>
                  </a:cubicBezTo>
                  <a:cubicBezTo>
                    <a:pt x="40506" y="33818"/>
                    <a:pt x="40511" y="33818"/>
                    <a:pt x="40516" y="33815"/>
                  </a:cubicBezTo>
                  <a:cubicBezTo>
                    <a:pt x="43143" y="33394"/>
                    <a:pt x="44007" y="32825"/>
                    <a:pt x="44043" y="32801"/>
                  </a:cubicBezTo>
                  <a:cubicBezTo>
                    <a:pt x="44085" y="32773"/>
                    <a:pt x="44097" y="32716"/>
                    <a:pt x="44068" y="32674"/>
                  </a:cubicBezTo>
                  <a:cubicBezTo>
                    <a:pt x="44051" y="32648"/>
                    <a:pt x="44022" y="32634"/>
                    <a:pt x="43992" y="32634"/>
                  </a:cubicBezTo>
                  <a:close/>
                  <a:moveTo>
                    <a:pt x="20112" y="35023"/>
                  </a:moveTo>
                  <a:lnTo>
                    <a:pt x="20112" y="35023"/>
                  </a:lnTo>
                  <a:cubicBezTo>
                    <a:pt x="20781" y="39211"/>
                    <a:pt x="21607" y="46744"/>
                    <a:pt x="19723" y="50572"/>
                  </a:cubicBezTo>
                  <a:cubicBezTo>
                    <a:pt x="17034" y="56037"/>
                    <a:pt x="6562" y="65904"/>
                    <a:pt x="6457" y="66003"/>
                  </a:cubicBezTo>
                  <a:cubicBezTo>
                    <a:pt x="6421" y="66038"/>
                    <a:pt x="6419" y="66095"/>
                    <a:pt x="6455" y="66132"/>
                  </a:cubicBezTo>
                  <a:cubicBezTo>
                    <a:pt x="6473" y="66153"/>
                    <a:pt x="6498" y="66162"/>
                    <a:pt x="6521" y="66162"/>
                  </a:cubicBezTo>
                  <a:cubicBezTo>
                    <a:pt x="6544" y="66162"/>
                    <a:pt x="6565" y="66153"/>
                    <a:pt x="6583" y="66138"/>
                  </a:cubicBezTo>
                  <a:cubicBezTo>
                    <a:pt x="6689" y="66038"/>
                    <a:pt x="17186" y="56149"/>
                    <a:pt x="19888" y="50654"/>
                  </a:cubicBezTo>
                  <a:cubicBezTo>
                    <a:pt x="21784" y="46800"/>
                    <a:pt x="20970" y="39272"/>
                    <a:pt x="20301" y="35052"/>
                  </a:cubicBezTo>
                  <a:cubicBezTo>
                    <a:pt x="20237" y="35043"/>
                    <a:pt x="20175" y="35035"/>
                    <a:pt x="20112" y="35023"/>
                  </a:cubicBezTo>
                  <a:close/>
                  <a:moveTo>
                    <a:pt x="25508" y="35748"/>
                  </a:moveTo>
                  <a:lnTo>
                    <a:pt x="25508" y="35748"/>
                  </a:lnTo>
                  <a:cubicBezTo>
                    <a:pt x="25471" y="35750"/>
                    <a:pt x="25435" y="35750"/>
                    <a:pt x="25399" y="35750"/>
                  </a:cubicBezTo>
                  <a:cubicBezTo>
                    <a:pt x="25373" y="35750"/>
                    <a:pt x="25348" y="35750"/>
                    <a:pt x="25324" y="35749"/>
                  </a:cubicBezTo>
                  <a:lnTo>
                    <a:pt x="25324" y="35749"/>
                  </a:lnTo>
                  <a:cubicBezTo>
                    <a:pt x="26542" y="48825"/>
                    <a:pt x="25025" y="53182"/>
                    <a:pt x="23160" y="55863"/>
                  </a:cubicBezTo>
                  <a:cubicBezTo>
                    <a:pt x="21335" y="58491"/>
                    <a:pt x="10901" y="70328"/>
                    <a:pt x="10797" y="70448"/>
                  </a:cubicBezTo>
                  <a:cubicBezTo>
                    <a:pt x="10764" y="70485"/>
                    <a:pt x="10767" y="70545"/>
                    <a:pt x="10806" y="70577"/>
                  </a:cubicBezTo>
                  <a:cubicBezTo>
                    <a:pt x="10823" y="70594"/>
                    <a:pt x="10845" y="70601"/>
                    <a:pt x="10866" y="70601"/>
                  </a:cubicBezTo>
                  <a:cubicBezTo>
                    <a:pt x="10891" y="70601"/>
                    <a:pt x="10917" y="70590"/>
                    <a:pt x="10935" y="70569"/>
                  </a:cubicBezTo>
                  <a:cubicBezTo>
                    <a:pt x="11041" y="70450"/>
                    <a:pt x="21481" y="58604"/>
                    <a:pt x="23312" y="55968"/>
                  </a:cubicBezTo>
                  <a:cubicBezTo>
                    <a:pt x="25194" y="53259"/>
                    <a:pt x="26727" y="48871"/>
                    <a:pt x="25508" y="35748"/>
                  </a:cubicBezTo>
                  <a:close/>
                  <a:moveTo>
                    <a:pt x="5587" y="69632"/>
                  </a:moveTo>
                  <a:cubicBezTo>
                    <a:pt x="5546" y="69632"/>
                    <a:pt x="5509" y="69660"/>
                    <a:pt x="5500" y="69700"/>
                  </a:cubicBezTo>
                  <a:cubicBezTo>
                    <a:pt x="5453" y="69882"/>
                    <a:pt x="4364" y="74199"/>
                    <a:pt x="4364" y="75543"/>
                  </a:cubicBezTo>
                  <a:cubicBezTo>
                    <a:pt x="4364" y="75796"/>
                    <a:pt x="4410" y="75938"/>
                    <a:pt x="4513" y="76003"/>
                  </a:cubicBezTo>
                  <a:cubicBezTo>
                    <a:pt x="4556" y="76030"/>
                    <a:pt x="4603" y="76042"/>
                    <a:pt x="4654" y="76042"/>
                  </a:cubicBezTo>
                  <a:cubicBezTo>
                    <a:pt x="4777" y="76042"/>
                    <a:pt x="4924" y="75975"/>
                    <a:pt x="5098" y="75897"/>
                  </a:cubicBezTo>
                  <a:cubicBezTo>
                    <a:pt x="5362" y="75778"/>
                    <a:pt x="5688" y="75631"/>
                    <a:pt x="6066" y="75631"/>
                  </a:cubicBezTo>
                  <a:cubicBezTo>
                    <a:pt x="6507" y="75631"/>
                    <a:pt x="7018" y="75832"/>
                    <a:pt x="7579" y="76516"/>
                  </a:cubicBezTo>
                  <a:cubicBezTo>
                    <a:pt x="7596" y="76538"/>
                    <a:pt x="7623" y="76550"/>
                    <a:pt x="7650" y="76550"/>
                  </a:cubicBezTo>
                  <a:cubicBezTo>
                    <a:pt x="7671" y="76550"/>
                    <a:pt x="7690" y="76543"/>
                    <a:pt x="7708" y="76528"/>
                  </a:cubicBezTo>
                  <a:cubicBezTo>
                    <a:pt x="7746" y="76497"/>
                    <a:pt x="7752" y="76439"/>
                    <a:pt x="7721" y="76399"/>
                  </a:cubicBezTo>
                  <a:cubicBezTo>
                    <a:pt x="7115" y="75661"/>
                    <a:pt x="6552" y="75446"/>
                    <a:pt x="6069" y="75446"/>
                  </a:cubicBezTo>
                  <a:cubicBezTo>
                    <a:pt x="5651" y="75446"/>
                    <a:pt x="5294" y="75607"/>
                    <a:pt x="5021" y="75730"/>
                  </a:cubicBezTo>
                  <a:cubicBezTo>
                    <a:pt x="4881" y="75794"/>
                    <a:pt x="4735" y="75859"/>
                    <a:pt x="4654" y="75859"/>
                  </a:cubicBezTo>
                  <a:cubicBezTo>
                    <a:pt x="4637" y="75859"/>
                    <a:pt x="4622" y="75855"/>
                    <a:pt x="4611" y="75849"/>
                  </a:cubicBezTo>
                  <a:cubicBezTo>
                    <a:pt x="4591" y="75837"/>
                    <a:pt x="4546" y="75781"/>
                    <a:pt x="4546" y="75544"/>
                  </a:cubicBezTo>
                  <a:cubicBezTo>
                    <a:pt x="4546" y="74222"/>
                    <a:pt x="5665" y="69790"/>
                    <a:pt x="5676" y="69747"/>
                  </a:cubicBezTo>
                  <a:cubicBezTo>
                    <a:pt x="5688" y="69697"/>
                    <a:pt x="5658" y="69648"/>
                    <a:pt x="5610" y="69635"/>
                  </a:cubicBezTo>
                  <a:cubicBezTo>
                    <a:pt x="5602" y="69633"/>
                    <a:pt x="5595" y="69632"/>
                    <a:pt x="5587" y="69632"/>
                  </a:cubicBezTo>
                  <a:close/>
                  <a:moveTo>
                    <a:pt x="19070" y="25551"/>
                  </a:moveTo>
                  <a:cubicBezTo>
                    <a:pt x="19019" y="25585"/>
                    <a:pt x="18968" y="25618"/>
                    <a:pt x="18913" y="25646"/>
                  </a:cubicBezTo>
                  <a:cubicBezTo>
                    <a:pt x="20741" y="29848"/>
                    <a:pt x="22936" y="32341"/>
                    <a:pt x="22962" y="32374"/>
                  </a:cubicBezTo>
                  <a:cubicBezTo>
                    <a:pt x="25339" y="35164"/>
                    <a:pt x="26972" y="35993"/>
                    <a:pt x="29227" y="35993"/>
                  </a:cubicBezTo>
                  <a:cubicBezTo>
                    <a:pt x="29441" y="35993"/>
                    <a:pt x="29660" y="35986"/>
                    <a:pt x="29885" y="35971"/>
                  </a:cubicBezTo>
                  <a:lnTo>
                    <a:pt x="35887" y="79226"/>
                  </a:lnTo>
                  <a:lnTo>
                    <a:pt x="33487" y="79609"/>
                  </a:lnTo>
                  <a:cubicBezTo>
                    <a:pt x="33438" y="79616"/>
                    <a:pt x="33404" y="79664"/>
                    <a:pt x="33411" y="79714"/>
                  </a:cubicBezTo>
                  <a:cubicBezTo>
                    <a:pt x="33418" y="79758"/>
                    <a:pt x="33457" y="79792"/>
                    <a:pt x="33501" y="79792"/>
                  </a:cubicBezTo>
                  <a:cubicBezTo>
                    <a:pt x="33507" y="79792"/>
                    <a:pt x="33510" y="79792"/>
                    <a:pt x="33515" y="79790"/>
                  </a:cubicBezTo>
                  <a:lnTo>
                    <a:pt x="38494" y="78995"/>
                  </a:lnTo>
                  <a:cubicBezTo>
                    <a:pt x="38518" y="78992"/>
                    <a:pt x="38539" y="78978"/>
                    <a:pt x="38553" y="78958"/>
                  </a:cubicBezTo>
                  <a:cubicBezTo>
                    <a:pt x="38568" y="78939"/>
                    <a:pt x="38573" y="78914"/>
                    <a:pt x="38570" y="78889"/>
                  </a:cubicBezTo>
                  <a:lnTo>
                    <a:pt x="37209" y="71157"/>
                  </a:lnTo>
                  <a:cubicBezTo>
                    <a:pt x="37202" y="71112"/>
                    <a:pt x="37162" y="71083"/>
                    <a:pt x="37117" y="71083"/>
                  </a:cubicBezTo>
                  <a:cubicBezTo>
                    <a:pt x="37113" y="71083"/>
                    <a:pt x="37108" y="71083"/>
                    <a:pt x="37103" y="71084"/>
                  </a:cubicBezTo>
                  <a:cubicBezTo>
                    <a:pt x="37054" y="71092"/>
                    <a:pt x="37021" y="71140"/>
                    <a:pt x="37030" y="71190"/>
                  </a:cubicBezTo>
                  <a:lnTo>
                    <a:pt x="38374" y="78830"/>
                  </a:lnTo>
                  <a:lnTo>
                    <a:pt x="36069" y="79197"/>
                  </a:lnTo>
                  <a:lnTo>
                    <a:pt x="30070" y="35959"/>
                  </a:lnTo>
                  <a:cubicBezTo>
                    <a:pt x="31068" y="35884"/>
                    <a:pt x="32200" y="35690"/>
                    <a:pt x="33559" y="35459"/>
                  </a:cubicBezTo>
                  <a:cubicBezTo>
                    <a:pt x="35019" y="35209"/>
                    <a:pt x="36834" y="34900"/>
                    <a:pt x="39027" y="34649"/>
                  </a:cubicBezTo>
                  <a:cubicBezTo>
                    <a:pt x="39077" y="34643"/>
                    <a:pt x="39115" y="34598"/>
                    <a:pt x="39108" y="34548"/>
                  </a:cubicBezTo>
                  <a:cubicBezTo>
                    <a:pt x="39103" y="34503"/>
                    <a:pt x="39064" y="34468"/>
                    <a:pt x="39019" y="34468"/>
                  </a:cubicBezTo>
                  <a:cubicBezTo>
                    <a:pt x="39015" y="34468"/>
                    <a:pt x="39010" y="34468"/>
                    <a:pt x="39006" y="34469"/>
                  </a:cubicBezTo>
                  <a:cubicBezTo>
                    <a:pt x="36810" y="34721"/>
                    <a:pt x="34991" y="35031"/>
                    <a:pt x="33529" y="35280"/>
                  </a:cubicBezTo>
                  <a:cubicBezTo>
                    <a:pt x="31748" y="35583"/>
                    <a:pt x="30377" y="35816"/>
                    <a:pt x="29197" y="35816"/>
                  </a:cubicBezTo>
                  <a:cubicBezTo>
                    <a:pt x="26978" y="35816"/>
                    <a:pt x="25433" y="34991"/>
                    <a:pt x="23101" y="32253"/>
                  </a:cubicBezTo>
                  <a:cubicBezTo>
                    <a:pt x="23073" y="32221"/>
                    <a:pt x="20887" y="29736"/>
                    <a:pt x="19070" y="25551"/>
                  </a:cubicBezTo>
                  <a:close/>
                  <a:moveTo>
                    <a:pt x="101" y="71271"/>
                  </a:moveTo>
                  <a:cubicBezTo>
                    <a:pt x="95" y="71271"/>
                    <a:pt x="90" y="71272"/>
                    <a:pt x="84" y="71273"/>
                  </a:cubicBezTo>
                  <a:cubicBezTo>
                    <a:pt x="34" y="71282"/>
                    <a:pt x="0" y="71330"/>
                    <a:pt x="10" y="71379"/>
                  </a:cubicBezTo>
                  <a:lnTo>
                    <a:pt x="1491" y="79745"/>
                  </a:lnTo>
                  <a:cubicBezTo>
                    <a:pt x="1499" y="79790"/>
                    <a:pt x="1538" y="79821"/>
                    <a:pt x="1582" y="79821"/>
                  </a:cubicBezTo>
                  <a:cubicBezTo>
                    <a:pt x="1586" y="79821"/>
                    <a:pt x="1592" y="79821"/>
                    <a:pt x="1598" y="79820"/>
                  </a:cubicBezTo>
                  <a:cubicBezTo>
                    <a:pt x="1647" y="79810"/>
                    <a:pt x="1681" y="79763"/>
                    <a:pt x="1673" y="79714"/>
                  </a:cubicBezTo>
                  <a:lnTo>
                    <a:pt x="190" y="71347"/>
                  </a:lnTo>
                  <a:cubicBezTo>
                    <a:pt x="182" y="71303"/>
                    <a:pt x="144" y="71271"/>
                    <a:pt x="101" y="71271"/>
                  </a:cubicBezTo>
                  <a:close/>
                  <a:moveTo>
                    <a:pt x="29262" y="43385"/>
                  </a:moveTo>
                  <a:cubicBezTo>
                    <a:pt x="29261" y="43385"/>
                    <a:pt x="29259" y="43385"/>
                    <a:pt x="29257" y="43385"/>
                  </a:cubicBezTo>
                  <a:cubicBezTo>
                    <a:pt x="29207" y="43391"/>
                    <a:pt x="29170" y="43434"/>
                    <a:pt x="29176" y="43485"/>
                  </a:cubicBezTo>
                  <a:cubicBezTo>
                    <a:pt x="29710" y="48772"/>
                    <a:pt x="28387" y="54222"/>
                    <a:pt x="28374" y="54273"/>
                  </a:cubicBezTo>
                  <a:cubicBezTo>
                    <a:pt x="27593" y="57025"/>
                    <a:pt x="24722" y="60453"/>
                    <a:pt x="24694" y="60487"/>
                  </a:cubicBezTo>
                  <a:lnTo>
                    <a:pt x="18983" y="67193"/>
                  </a:lnTo>
                  <a:cubicBezTo>
                    <a:pt x="18949" y="67231"/>
                    <a:pt x="18954" y="67288"/>
                    <a:pt x="18992" y="67322"/>
                  </a:cubicBezTo>
                  <a:cubicBezTo>
                    <a:pt x="19011" y="67336"/>
                    <a:pt x="19032" y="67343"/>
                    <a:pt x="19053" y="67343"/>
                  </a:cubicBezTo>
                  <a:cubicBezTo>
                    <a:pt x="19079" y="67343"/>
                    <a:pt x="19104" y="67332"/>
                    <a:pt x="19121" y="67312"/>
                  </a:cubicBezTo>
                  <a:lnTo>
                    <a:pt x="23003" y="62752"/>
                  </a:lnTo>
                  <a:lnTo>
                    <a:pt x="23251" y="64645"/>
                  </a:lnTo>
                  <a:cubicBezTo>
                    <a:pt x="23251" y="64645"/>
                    <a:pt x="23540" y="63881"/>
                    <a:pt x="23875" y="62943"/>
                  </a:cubicBezTo>
                  <a:lnTo>
                    <a:pt x="26202" y="80662"/>
                  </a:lnTo>
                  <a:cubicBezTo>
                    <a:pt x="26208" y="80707"/>
                    <a:pt x="26249" y="80741"/>
                    <a:pt x="26293" y="80741"/>
                  </a:cubicBezTo>
                  <a:lnTo>
                    <a:pt x="26306" y="80741"/>
                  </a:lnTo>
                  <a:cubicBezTo>
                    <a:pt x="26355" y="80734"/>
                    <a:pt x="26390" y="80689"/>
                    <a:pt x="26385" y="80639"/>
                  </a:cubicBezTo>
                  <a:lnTo>
                    <a:pt x="24012" y="62567"/>
                  </a:lnTo>
                  <a:cubicBezTo>
                    <a:pt x="24210" y="62008"/>
                    <a:pt x="24413" y="61416"/>
                    <a:pt x="24578" y="60906"/>
                  </a:cubicBezTo>
                  <a:lnTo>
                    <a:pt x="24834" y="60607"/>
                  </a:lnTo>
                  <a:cubicBezTo>
                    <a:pt x="24857" y="60580"/>
                    <a:pt x="26627" y="58465"/>
                    <a:pt x="27780" y="56210"/>
                  </a:cubicBezTo>
                  <a:lnTo>
                    <a:pt x="31369" y="80036"/>
                  </a:lnTo>
                  <a:cubicBezTo>
                    <a:pt x="31376" y="80083"/>
                    <a:pt x="31414" y="80114"/>
                    <a:pt x="31458" y="80114"/>
                  </a:cubicBezTo>
                  <a:cubicBezTo>
                    <a:pt x="31464" y="80114"/>
                    <a:pt x="31467" y="80114"/>
                    <a:pt x="31472" y="80113"/>
                  </a:cubicBezTo>
                  <a:cubicBezTo>
                    <a:pt x="31522" y="80106"/>
                    <a:pt x="31557" y="80058"/>
                    <a:pt x="31549" y="80008"/>
                  </a:cubicBezTo>
                  <a:lnTo>
                    <a:pt x="27921" y="55924"/>
                  </a:lnTo>
                  <a:cubicBezTo>
                    <a:pt x="28183" y="55384"/>
                    <a:pt x="28405" y="54839"/>
                    <a:pt x="28551" y="54320"/>
                  </a:cubicBezTo>
                  <a:cubicBezTo>
                    <a:pt x="28565" y="54265"/>
                    <a:pt x="29895" y="48784"/>
                    <a:pt x="29357" y="43467"/>
                  </a:cubicBezTo>
                  <a:cubicBezTo>
                    <a:pt x="29353" y="43419"/>
                    <a:pt x="29310" y="43385"/>
                    <a:pt x="29262" y="43385"/>
                  </a:cubicBezTo>
                  <a:close/>
                  <a:moveTo>
                    <a:pt x="1341" y="70414"/>
                  </a:moveTo>
                  <a:cubicBezTo>
                    <a:pt x="1334" y="70414"/>
                    <a:pt x="1327" y="70414"/>
                    <a:pt x="1320" y="70416"/>
                  </a:cubicBezTo>
                  <a:cubicBezTo>
                    <a:pt x="1271" y="70427"/>
                    <a:pt x="1240" y="70477"/>
                    <a:pt x="1251" y="70526"/>
                  </a:cubicBezTo>
                  <a:lnTo>
                    <a:pt x="3360" y="79625"/>
                  </a:lnTo>
                  <a:cubicBezTo>
                    <a:pt x="3367" y="79664"/>
                    <a:pt x="3556" y="80611"/>
                    <a:pt x="4576" y="81560"/>
                  </a:cubicBezTo>
                  <a:cubicBezTo>
                    <a:pt x="5501" y="82419"/>
                    <a:pt x="7313" y="83439"/>
                    <a:pt x="10717" y="83439"/>
                  </a:cubicBezTo>
                  <a:lnTo>
                    <a:pt x="10821" y="83439"/>
                  </a:lnTo>
                  <a:cubicBezTo>
                    <a:pt x="10872" y="83439"/>
                    <a:pt x="10913" y="83399"/>
                    <a:pt x="10910" y="83347"/>
                  </a:cubicBezTo>
                  <a:cubicBezTo>
                    <a:pt x="10914" y="83296"/>
                    <a:pt x="10873" y="83256"/>
                    <a:pt x="10822" y="83256"/>
                  </a:cubicBezTo>
                  <a:lnTo>
                    <a:pt x="10720" y="83256"/>
                  </a:lnTo>
                  <a:cubicBezTo>
                    <a:pt x="6988" y="83256"/>
                    <a:pt x="5171" y="82023"/>
                    <a:pt x="4304" y="80987"/>
                  </a:cubicBezTo>
                  <a:cubicBezTo>
                    <a:pt x="4864" y="80077"/>
                    <a:pt x="5528" y="79523"/>
                    <a:pt x="6273" y="79339"/>
                  </a:cubicBezTo>
                  <a:cubicBezTo>
                    <a:pt x="6467" y="79291"/>
                    <a:pt x="6652" y="79272"/>
                    <a:pt x="6825" y="79272"/>
                  </a:cubicBezTo>
                  <a:cubicBezTo>
                    <a:pt x="7487" y="79272"/>
                    <a:pt x="7959" y="79552"/>
                    <a:pt x="7964" y="79557"/>
                  </a:cubicBezTo>
                  <a:cubicBezTo>
                    <a:pt x="7978" y="79565"/>
                    <a:pt x="7994" y="79569"/>
                    <a:pt x="8010" y="79569"/>
                  </a:cubicBezTo>
                  <a:cubicBezTo>
                    <a:pt x="8041" y="79569"/>
                    <a:pt x="8072" y="79554"/>
                    <a:pt x="8090" y="79526"/>
                  </a:cubicBezTo>
                  <a:cubicBezTo>
                    <a:pt x="8117" y="79483"/>
                    <a:pt x="8103" y="79427"/>
                    <a:pt x="8059" y="79400"/>
                  </a:cubicBezTo>
                  <a:cubicBezTo>
                    <a:pt x="8033" y="79385"/>
                    <a:pt x="7538" y="79089"/>
                    <a:pt x="6833" y="79089"/>
                  </a:cubicBezTo>
                  <a:cubicBezTo>
                    <a:pt x="6646" y="79089"/>
                    <a:pt x="6444" y="79110"/>
                    <a:pt x="6232" y="79162"/>
                  </a:cubicBezTo>
                  <a:cubicBezTo>
                    <a:pt x="5451" y="79354"/>
                    <a:pt x="4764" y="79916"/>
                    <a:pt x="4181" y="80836"/>
                  </a:cubicBezTo>
                  <a:cubicBezTo>
                    <a:pt x="3663" y="80161"/>
                    <a:pt x="3544" y="79603"/>
                    <a:pt x="3542" y="79588"/>
                  </a:cubicBezTo>
                  <a:lnTo>
                    <a:pt x="1429" y="70485"/>
                  </a:lnTo>
                  <a:cubicBezTo>
                    <a:pt x="1421" y="70443"/>
                    <a:pt x="1383" y="70414"/>
                    <a:pt x="1341" y="70414"/>
                  </a:cubicBezTo>
                  <a:close/>
                  <a:moveTo>
                    <a:pt x="31223" y="81626"/>
                  </a:moveTo>
                  <a:cubicBezTo>
                    <a:pt x="31199" y="81626"/>
                    <a:pt x="31175" y="81635"/>
                    <a:pt x="31157" y="81654"/>
                  </a:cubicBezTo>
                  <a:cubicBezTo>
                    <a:pt x="31121" y="81689"/>
                    <a:pt x="31123" y="81747"/>
                    <a:pt x="31158" y="81782"/>
                  </a:cubicBezTo>
                  <a:cubicBezTo>
                    <a:pt x="31245" y="81867"/>
                    <a:pt x="33293" y="83866"/>
                    <a:pt x="33962" y="84333"/>
                  </a:cubicBezTo>
                  <a:cubicBezTo>
                    <a:pt x="34101" y="84431"/>
                    <a:pt x="34217" y="84469"/>
                    <a:pt x="34327" y="84469"/>
                  </a:cubicBezTo>
                  <a:cubicBezTo>
                    <a:pt x="34518" y="84469"/>
                    <a:pt x="34684" y="84346"/>
                    <a:pt x="34899" y="84190"/>
                  </a:cubicBezTo>
                  <a:cubicBezTo>
                    <a:pt x="35243" y="83937"/>
                    <a:pt x="35763" y="83555"/>
                    <a:pt x="36830" y="83310"/>
                  </a:cubicBezTo>
                  <a:cubicBezTo>
                    <a:pt x="36880" y="83299"/>
                    <a:pt x="36909" y="83251"/>
                    <a:pt x="36898" y="83201"/>
                  </a:cubicBezTo>
                  <a:cubicBezTo>
                    <a:pt x="36890" y="83159"/>
                    <a:pt x="36852" y="83129"/>
                    <a:pt x="36811" y="83129"/>
                  </a:cubicBezTo>
                  <a:cubicBezTo>
                    <a:pt x="36804" y="83129"/>
                    <a:pt x="36796" y="83130"/>
                    <a:pt x="36789" y="83132"/>
                  </a:cubicBezTo>
                  <a:cubicBezTo>
                    <a:pt x="35687" y="83385"/>
                    <a:pt x="35148" y="83781"/>
                    <a:pt x="34790" y="84043"/>
                  </a:cubicBezTo>
                  <a:cubicBezTo>
                    <a:pt x="34585" y="84194"/>
                    <a:pt x="34460" y="84285"/>
                    <a:pt x="34328" y="84285"/>
                  </a:cubicBezTo>
                  <a:cubicBezTo>
                    <a:pt x="34249" y="84285"/>
                    <a:pt x="34169" y="84253"/>
                    <a:pt x="34067" y="84183"/>
                  </a:cubicBezTo>
                  <a:cubicBezTo>
                    <a:pt x="33409" y="83725"/>
                    <a:pt x="31307" y="81673"/>
                    <a:pt x="31286" y="81652"/>
                  </a:cubicBezTo>
                  <a:cubicBezTo>
                    <a:pt x="31268" y="81635"/>
                    <a:pt x="31246" y="81626"/>
                    <a:pt x="31223" y="81626"/>
                  </a:cubicBezTo>
                  <a:close/>
                  <a:moveTo>
                    <a:pt x="37752" y="83629"/>
                  </a:moveTo>
                  <a:cubicBezTo>
                    <a:pt x="37735" y="83629"/>
                    <a:pt x="37718" y="83634"/>
                    <a:pt x="37703" y="83643"/>
                  </a:cubicBezTo>
                  <a:cubicBezTo>
                    <a:pt x="37686" y="83654"/>
                    <a:pt x="37284" y="83910"/>
                    <a:pt x="37052" y="84513"/>
                  </a:cubicBezTo>
                  <a:cubicBezTo>
                    <a:pt x="36847" y="85043"/>
                    <a:pt x="36742" y="85954"/>
                    <a:pt x="37371" y="87307"/>
                  </a:cubicBezTo>
                  <a:lnTo>
                    <a:pt x="37575" y="87314"/>
                  </a:lnTo>
                  <a:lnTo>
                    <a:pt x="37575" y="87314"/>
                  </a:lnTo>
                  <a:cubicBezTo>
                    <a:pt x="37582" y="87329"/>
                    <a:pt x="37590" y="87347"/>
                    <a:pt x="37597" y="87362"/>
                  </a:cubicBezTo>
                  <a:cubicBezTo>
                    <a:pt x="37620" y="87409"/>
                    <a:pt x="37601" y="87463"/>
                    <a:pt x="37555" y="87484"/>
                  </a:cubicBezTo>
                  <a:cubicBezTo>
                    <a:pt x="37542" y="87491"/>
                    <a:pt x="37528" y="87492"/>
                    <a:pt x="37514" y="87492"/>
                  </a:cubicBezTo>
                  <a:cubicBezTo>
                    <a:pt x="37481" y="87492"/>
                    <a:pt x="37447" y="87474"/>
                    <a:pt x="37431" y="87441"/>
                  </a:cubicBezTo>
                  <a:cubicBezTo>
                    <a:pt x="37407" y="87396"/>
                    <a:pt x="37386" y="87349"/>
                    <a:pt x="37365" y="87306"/>
                  </a:cubicBezTo>
                  <a:lnTo>
                    <a:pt x="28613" y="87017"/>
                  </a:lnTo>
                  <a:cubicBezTo>
                    <a:pt x="28565" y="87017"/>
                    <a:pt x="28521" y="87057"/>
                    <a:pt x="28520" y="87106"/>
                  </a:cubicBezTo>
                  <a:cubicBezTo>
                    <a:pt x="28518" y="87157"/>
                    <a:pt x="28556" y="87199"/>
                    <a:pt x="28607" y="87199"/>
                  </a:cubicBezTo>
                  <a:lnTo>
                    <a:pt x="43446" y="87688"/>
                  </a:lnTo>
                  <a:lnTo>
                    <a:pt x="43449" y="87688"/>
                  </a:lnTo>
                  <a:cubicBezTo>
                    <a:pt x="43498" y="87688"/>
                    <a:pt x="43539" y="87648"/>
                    <a:pt x="43541" y="87598"/>
                  </a:cubicBezTo>
                  <a:cubicBezTo>
                    <a:pt x="43545" y="87552"/>
                    <a:pt x="43505" y="87509"/>
                    <a:pt x="43454" y="87508"/>
                  </a:cubicBezTo>
                  <a:lnTo>
                    <a:pt x="37575" y="87313"/>
                  </a:lnTo>
                  <a:lnTo>
                    <a:pt x="37575" y="87313"/>
                  </a:lnTo>
                  <a:cubicBezTo>
                    <a:pt x="36347" y="84753"/>
                    <a:pt x="37740" y="83834"/>
                    <a:pt x="37801" y="83797"/>
                  </a:cubicBezTo>
                  <a:cubicBezTo>
                    <a:pt x="37843" y="83770"/>
                    <a:pt x="37856" y="83713"/>
                    <a:pt x="37829" y="83671"/>
                  </a:cubicBezTo>
                  <a:cubicBezTo>
                    <a:pt x="37812" y="83644"/>
                    <a:pt x="37782" y="83629"/>
                    <a:pt x="37752" y="836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36"/>
          <p:cNvSpPr/>
          <p:nvPr/>
        </p:nvSpPr>
        <p:spPr>
          <a:xfrm rot="-3763154">
            <a:off x="3607540" y="889999"/>
            <a:ext cx="78577" cy="73065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6"/>
          <p:cNvSpPr/>
          <p:nvPr/>
        </p:nvSpPr>
        <p:spPr>
          <a:xfrm rot="-3763154">
            <a:off x="3988220" y="698521"/>
            <a:ext cx="238185" cy="238217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16.png">
            <a:extLst>
              <a:ext uri="{FF2B5EF4-FFF2-40B4-BE49-F238E27FC236}">
                <a16:creationId xmlns:a16="http://schemas.microsoft.com/office/drawing/2014/main" id="{E662454D-9206-4DC1-B57B-D8996120CAF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0" y="-8"/>
            <a:ext cx="1078075" cy="879831"/>
          </a:xfrm>
          <a:prstGeom prst="rect">
            <a:avLst/>
          </a:prstGeom>
          <a:ln/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DD1335C-80F6-F890-32F2-395650262BF9}"/>
              </a:ext>
            </a:extLst>
          </p:cNvPr>
          <p:cNvSpPr txBox="1"/>
          <p:nvPr/>
        </p:nvSpPr>
        <p:spPr>
          <a:xfrm>
            <a:off x="4070985" y="2695274"/>
            <a:ext cx="4098000" cy="1900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pt-BR" sz="1000" b="1" dirty="0">
                <a:effectLst/>
                <a:latin typeface=""/>
                <a:ea typeface="Arial" panose="020B0604020202020204" pitchFamily="34" charset="0"/>
              </a:rPr>
              <a:t>Equipe do projeto:</a:t>
            </a:r>
            <a:endParaRPr lang="pt-BR" sz="1000" dirty="0">
              <a:effectLst/>
              <a:latin typeface="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Ariane Silveira Almeida Moura</a:t>
            </a: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Giovanni </a:t>
            </a:r>
            <a:r>
              <a:rPr lang="pt-BR" sz="1000" dirty="0" err="1">
                <a:effectLst/>
                <a:latin typeface=""/>
                <a:ea typeface="Arial" panose="020B0604020202020204" pitchFamily="34" charset="0"/>
              </a:rPr>
              <a:t>Finetto</a:t>
            </a: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 Santos</a:t>
            </a: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Letícia de Oliveira Silva</a:t>
            </a: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Rebeca da Conceição Custódio</a:t>
            </a: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Thais de Paula Porto Maia</a:t>
            </a:r>
          </a:p>
          <a:p>
            <a:pPr algn="ctr">
              <a:lnSpc>
                <a:spcPct val="115000"/>
              </a:lnSpc>
            </a:pPr>
            <a:r>
              <a:rPr lang="pt-BR" sz="1000" dirty="0">
                <a:effectLst/>
                <a:latin typeface=""/>
                <a:ea typeface="Arial" panose="020B0604020202020204" pitchFamily="34" charset="0"/>
              </a:rPr>
              <a:t> </a:t>
            </a:r>
          </a:p>
          <a:p>
            <a:pPr algn="ctr">
              <a:lnSpc>
                <a:spcPct val="115000"/>
              </a:lnSpc>
            </a:pPr>
            <a:r>
              <a:rPr lang="pt-BR" sz="1000" b="1" dirty="0">
                <a:effectLst/>
                <a:latin typeface=""/>
                <a:ea typeface="Arial" panose="020B0604020202020204" pitchFamily="34" charset="0"/>
              </a:rPr>
              <a:t>Professora Tutora:</a:t>
            </a:r>
            <a:endParaRPr lang="pt-BR" sz="1000" dirty="0">
              <a:effectLst/>
              <a:latin typeface=""/>
              <a:ea typeface="Arial" panose="020B0604020202020204" pitchFamily="34" charset="0"/>
            </a:endParaRPr>
          </a:p>
          <a:p>
            <a:pPr algn="ctr">
              <a:lnSpc>
                <a:spcPct val="115000"/>
              </a:lnSpc>
            </a:pPr>
            <a:r>
              <a:rPr lang="pt-BR" sz="1000" dirty="0">
                <a:solidFill>
                  <a:srgbClr val="2D3B45"/>
                </a:solidFill>
                <a:effectLst/>
                <a:latin typeface=""/>
                <a:ea typeface="Arial" panose="020B0604020202020204" pitchFamily="34" charset="0"/>
              </a:rPr>
              <a:t>Amália Soares Vieira de Vasconcelos</a:t>
            </a:r>
            <a:endParaRPr lang="pt-BR" sz="1000" dirty="0">
              <a:effectLst/>
              <a:latin typeface=""/>
              <a:ea typeface="Arial" panose="020B0604020202020204" pitchFamily="34" charset="0"/>
            </a:endParaRPr>
          </a:p>
          <a:p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28511030-3562-83D0-6338-07E8E5C46563}"/>
              </a:ext>
            </a:extLst>
          </p:cNvPr>
          <p:cNvSpPr txBox="1">
            <a:spLocks/>
          </p:cNvSpPr>
          <p:nvPr/>
        </p:nvSpPr>
        <p:spPr>
          <a:xfrm>
            <a:off x="738900" y="-68826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2. Especificação do Projeto</a:t>
            </a:r>
          </a:p>
        </p:txBody>
      </p:sp>
      <p:sp>
        <p:nvSpPr>
          <p:cNvPr id="5" name="Google Shape;492;p40">
            <a:extLst>
              <a:ext uri="{FF2B5EF4-FFF2-40B4-BE49-F238E27FC236}">
                <a16:creationId xmlns:a16="http://schemas.microsoft.com/office/drawing/2014/main" id="{C32D6640-9259-4BC5-C9DA-3D5CD6D2C09E}"/>
              </a:ext>
            </a:extLst>
          </p:cNvPr>
          <p:cNvSpPr txBox="1">
            <a:spLocks/>
          </p:cNvSpPr>
          <p:nvPr/>
        </p:nvSpPr>
        <p:spPr>
          <a:xfrm>
            <a:off x="738900" y="528592"/>
            <a:ext cx="3833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PERFIS DE USUÁRIOS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AF83FCD-837E-501B-9EF5-DF6356CA73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84" t="15912" r="21126" b="18990"/>
          <a:stretch/>
        </p:blipFill>
        <p:spPr>
          <a:xfrm>
            <a:off x="383457" y="1416361"/>
            <a:ext cx="4188543" cy="324451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338985A-EF1D-66D5-4B0C-E686D2CDCD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25" t="14370" r="20873" b="19038"/>
          <a:stretch/>
        </p:blipFill>
        <p:spPr>
          <a:xfrm>
            <a:off x="4699819" y="1416361"/>
            <a:ext cx="4267200" cy="32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30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1"/>
          <p:cNvSpPr/>
          <p:nvPr/>
        </p:nvSpPr>
        <p:spPr>
          <a:xfrm rot="-5801934">
            <a:off x="799081" y="4394078"/>
            <a:ext cx="88734" cy="82509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92;p40">
            <a:extLst>
              <a:ext uri="{FF2B5EF4-FFF2-40B4-BE49-F238E27FC236}">
                <a16:creationId xmlns:a16="http://schemas.microsoft.com/office/drawing/2014/main" id="{399E6DB1-7953-157E-25EC-B59AF037DF31}"/>
              </a:ext>
            </a:extLst>
          </p:cNvPr>
          <p:cNvSpPr txBox="1">
            <a:spLocks/>
          </p:cNvSpPr>
          <p:nvPr/>
        </p:nvSpPr>
        <p:spPr>
          <a:xfrm>
            <a:off x="2286738" y="-68880"/>
            <a:ext cx="4570519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REQUISITOS DO PROJETO</a:t>
            </a:r>
          </a:p>
        </p:txBody>
      </p:sp>
      <p:sp>
        <p:nvSpPr>
          <p:cNvPr id="9" name="Google Shape;492;p40">
            <a:extLst>
              <a:ext uri="{FF2B5EF4-FFF2-40B4-BE49-F238E27FC236}">
                <a16:creationId xmlns:a16="http://schemas.microsoft.com/office/drawing/2014/main" id="{034BCB49-7587-D619-E417-0153AB19531B}"/>
              </a:ext>
            </a:extLst>
          </p:cNvPr>
          <p:cNvSpPr txBox="1">
            <a:spLocks/>
          </p:cNvSpPr>
          <p:nvPr/>
        </p:nvSpPr>
        <p:spPr>
          <a:xfrm>
            <a:off x="3100148" y="352020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2400" dirty="0"/>
              <a:t>Requisitos Funcionais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4634BA9E-9650-D034-14EC-F19DB2BBE9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69" t="26109" r="54718" b="9703"/>
          <a:stretch/>
        </p:blipFill>
        <p:spPr>
          <a:xfrm>
            <a:off x="2136127" y="1040277"/>
            <a:ext cx="4871740" cy="536545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1"/>
          <p:cNvSpPr/>
          <p:nvPr/>
        </p:nvSpPr>
        <p:spPr>
          <a:xfrm rot="-5801934">
            <a:off x="799081" y="4394078"/>
            <a:ext cx="88734" cy="82509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E060911-0558-FEBB-0F12-9643BE4254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59" t="5465" r="12018" b="40291"/>
          <a:stretch/>
        </p:blipFill>
        <p:spPr>
          <a:xfrm>
            <a:off x="2029038" y="0"/>
            <a:ext cx="508592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211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1"/>
          <p:cNvSpPr/>
          <p:nvPr/>
        </p:nvSpPr>
        <p:spPr>
          <a:xfrm rot="-5801934">
            <a:off x="799081" y="4394078"/>
            <a:ext cx="88734" cy="82509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92;p40">
            <a:extLst>
              <a:ext uri="{FF2B5EF4-FFF2-40B4-BE49-F238E27FC236}">
                <a16:creationId xmlns:a16="http://schemas.microsoft.com/office/drawing/2014/main" id="{4FFC2F61-2FBC-2674-A03B-1DFFDEDB07BA}"/>
              </a:ext>
            </a:extLst>
          </p:cNvPr>
          <p:cNvSpPr txBox="1">
            <a:spLocks/>
          </p:cNvSpPr>
          <p:nvPr/>
        </p:nvSpPr>
        <p:spPr>
          <a:xfrm>
            <a:off x="2286738" y="6474"/>
            <a:ext cx="4570519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REQUISITOS DO PROJETO</a:t>
            </a:r>
          </a:p>
        </p:txBody>
      </p:sp>
      <p:sp>
        <p:nvSpPr>
          <p:cNvPr id="7" name="Google Shape;492;p40">
            <a:extLst>
              <a:ext uri="{FF2B5EF4-FFF2-40B4-BE49-F238E27FC236}">
                <a16:creationId xmlns:a16="http://schemas.microsoft.com/office/drawing/2014/main" id="{754F8A21-B356-8CC2-A268-18C9B921AE5F}"/>
              </a:ext>
            </a:extLst>
          </p:cNvPr>
          <p:cNvSpPr txBox="1">
            <a:spLocks/>
          </p:cNvSpPr>
          <p:nvPr/>
        </p:nvSpPr>
        <p:spPr>
          <a:xfrm>
            <a:off x="2736353" y="427374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2400" dirty="0"/>
              <a:t>Requisitos Não Funcionais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63257C1-F8C7-29A2-61DC-69D025C967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06" t="10793" r="55336" b="46681"/>
          <a:stretch/>
        </p:blipFill>
        <p:spPr>
          <a:xfrm>
            <a:off x="2438398" y="1275648"/>
            <a:ext cx="4267201" cy="351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690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24794D45-AE55-C821-7B92-8D9F1E3EC60E}"/>
              </a:ext>
            </a:extLst>
          </p:cNvPr>
          <p:cNvSpPr txBox="1">
            <a:spLocks/>
          </p:cNvSpPr>
          <p:nvPr/>
        </p:nvSpPr>
        <p:spPr>
          <a:xfrm>
            <a:off x="3078911" y="0"/>
            <a:ext cx="551024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REFERÊNCIAS BIBLIOGRÁFICAS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6A019A3-1F71-E8D0-A2B6-CDBD34D28BDB}"/>
              </a:ext>
            </a:extLst>
          </p:cNvPr>
          <p:cNvSpPr txBox="1"/>
          <p:nvPr/>
        </p:nvSpPr>
        <p:spPr>
          <a:xfrm>
            <a:off x="2782530" y="841800"/>
            <a:ext cx="6103004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Brasil. Lei nº 9.608, de 18 de fevereiro de 1998. Dispõe sobre o serviço voluntário e dá outras providências. Diário Oficial da União, Brasília, DF, 19 fev. 1998. Seção 1, p. 1. Acesso em: 8 de mar. 2024.</a:t>
            </a:r>
            <a:endParaRPr lang="pt-BR" sz="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 </a:t>
            </a:r>
            <a:endParaRPr lang="pt-BR" sz="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Brasil. Lei nº 13.019, de 31 de julho de 2014. Diário Oficial da União, Brasília, DF, 1 ago. 2014. Seção 1, p. 1. Acesso em: 8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CAF,C.A.F.BrasilGivingReport2020.[</a:t>
            </a:r>
            <a:r>
              <a:rPr lang="pt-BR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S.l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.],2020. Acesso em: 9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G1. Falta de voluntários limita evolução da responsabilidade social, diz fundadora da ABRACCIA. Disponível em: 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hlinkClick r:id="rId2"/>
              </a:rPr>
              <a:t>https://g1.globo.com/sp/ribeirao-preto-franca/noticia/2018/12/28/falta-de-voluntarios-limita-evolucao-da-responsabilidade-social-diz-fundadora-da-abraccia.ghtml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Acesso em: 10 de mar. 2024.</a:t>
            </a:r>
            <a:endParaRPr lang="pt-BR" sz="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GESET. Terceiro setor e desenvolvimento social. 2001. Acesso em: 9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IBGE. </a:t>
            </a:r>
            <a:r>
              <a:rPr lang="pt-BR" sz="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Acesso à Internet e à </a:t>
            </a:r>
            <a:r>
              <a:rPr lang="pt-BR" sz="800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televisão</a:t>
            </a:r>
            <a:r>
              <a:rPr lang="pt-BR" sz="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e posse de telefone </a:t>
            </a:r>
            <a:r>
              <a:rPr lang="pt-BR" sz="800" i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móvel</a:t>
            </a:r>
            <a:r>
              <a:rPr lang="pt-BR" sz="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celular para uso pessoal 2019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[</a:t>
            </a:r>
            <a:r>
              <a:rPr lang="pt-BR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S.l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.]:IBGE-PesquisaNacionalporAmostradeDomicíliosContínua,2021. </a:t>
            </a:r>
            <a:r>
              <a:rPr lang="pt-BR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Citadonapágina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13. Acesso em: 11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IDIS.PesquisadoaçãoBrasil2020.[</a:t>
            </a:r>
            <a:r>
              <a:rPr lang="pt-BR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S.l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.],2021. Acesso em: 11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INSTITUTO DE PESQUISA ECONÔMICA APLICADA. Mapa das Organizações da Sociedade Civil. Disponível em: &lt;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https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://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mapaosc.ipea.gov.br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/mapa\&gt;. Acesso em: 11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marR="369570" algn="just">
              <a:lnSpc>
                <a:spcPct val="150000"/>
              </a:lnSpc>
              <a:spcAft>
                <a:spcPts val="0"/>
              </a:spcAft>
            </a:pPr>
            <a:r>
              <a:rPr lang="pt-PT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1636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24794D45-AE55-C821-7B92-8D9F1E3EC60E}"/>
              </a:ext>
            </a:extLst>
          </p:cNvPr>
          <p:cNvSpPr txBox="1">
            <a:spLocks/>
          </p:cNvSpPr>
          <p:nvPr/>
        </p:nvSpPr>
        <p:spPr>
          <a:xfrm>
            <a:off x="3078911" y="0"/>
            <a:ext cx="551024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REFERÊNCIAS BIBLIOGRÁFICAS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6A019A3-1F71-E8D0-A2B6-CDBD34D28BDB}"/>
              </a:ext>
            </a:extLst>
          </p:cNvPr>
          <p:cNvSpPr txBox="1"/>
          <p:nvPr/>
        </p:nvSpPr>
        <p:spPr>
          <a:xfrm>
            <a:off x="2782529" y="654987"/>
            <a:ext cx="6103004" cy="441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Instituto para o Desenvolvimento do Investimento Social (IDIS). O Brasil conta com 5,7 milhões de voluntários ativos, segundo pesquisa Voluntariado no Brasil 2021. Disponível em: </a:t>
            </a:r>
            <a:r>
              <a:rPr lang="pt-PT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https://www.idis.org.br/o-brasil-conta-com-57-milhoes-de-voluntarios-ativos-segundo-pesquisa-voluntariado-no-brasil-2021/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Acesso em: 11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Pesquisa Voluntariado. Disponível em: </a:t>
            </a:r>
            <a:r>
              <a:rPr lang="pt-PT" sz="800" u="sng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3"/>
              </a:rPr>
              <a:t>https://pesquisavoluntariado.org.br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Acesso em: 11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Porfírio, Francisco. "Organização não governamental (ONG)". Brasil Escola. Disponível em: &lt;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https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://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brasilescola.uol.com.br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/geografia/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organizacao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nao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-governamental-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ong.htm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\&gt;. Acesso em: 8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Portal do Impacto. Os desafios das </a:t>
            </a:r>
            <a:r>
              <a:rPr lang="pt-PT" sz="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ONGs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pequenas. Disponível em: </a:t>
            </a:r>
            <a:r>
              <a:rPr lang="pt-PT" sz="800" u="sng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4"/>
              </a:rPr>
              <a:t>https://www.portaldoimpacto.com/os-desafios-das-ongs-pequenas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Acesso em: Acesso em: 9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5"/>
              </a:rPr>
              <a:t>Ricardo Silveira: Constituição jurídica das ONG’s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 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6"/>
              </a:rPr>
              <a:t>Lei 9.790/99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7"/>
              </a:rPr>
              <a:t>Lei 13.019/14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8"/>
              </a:rPr>
              <a:t>Parceiros Voluntários: IBGE calcula participação do terceiro setor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9"/>
              </a:rPr>
              <a:t>Abong: dados sobre ONG’s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10"/>
              </a:rPr>
              <a:t>IPEA: relação entre Estado e ONG’s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 </a:t>
            </a:r>
            <a:r>
              <a:rPr lang="pt-BR" sz="8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11"/>
              </a:rPr>
              <a:t>Código Civil</a:t>
            </a: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– TOZZI, José Alberto. S.O.S da ONG. São Paulo: Gente, 2015. Acesso em: 8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algn="just">
              <a:lnSpc>
                <a:spcPct val="150000"/>
              </a:lnSpc>
            </a:pP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SEBRAE. O que é Organização da Sociedade Civil de Interesse Público</a:t>
            </a:r>
            <a:r>
              <a:rPr lang="pt-PT" sz="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- </a:t>
            </a:r>
            <a:r>
              <a:rPr lang="pt-PT" sz="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OSCIP. 2017. Acesso em: 13 de mar. 2024.</a:t>
            </a: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pt-BR" sz="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5405" marR="369570" algn="just">
              <a:lnSpc>
                <a:spcPct val="150000"/>
              </a:lnSpc>
              <a:spcAft>
                <a:spcPts val="0"/>
              </a:spcAft>
            </a:pPr>
            <a:r>
              <a:rPr lang="pt-PT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3338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1"/>
          <p:cNvSpPr/>
          <p:nvPr/>
        </p:nvSpPr>
        <p:spPr>
          <a:xfrm rot="-5801934">
            <a:off x="799081" y="4394078"/>
            <a:ext cx="88734" cy="82509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92;p40">
            <a:extLst>
              <a:ext uri="{FF2B5EF4-FFF2-40B4-BE49-F238E27FC236}">
                <a16:creationId xmlns:a16="http://schemas.microsoft.com/office/drawing/2014/main" id="{8424EF2D-7AB4-3063-C5D8-2D1251546709}"/>
              </a:ext>
            </a:extLst>
          </p:cNvPr>
          <p:cNvSpPr txBox="1">
            <a:spLocks/>
          </p:cNvSpPr>
          <p:nvPr/>
        </p:nvSpPr>
        <p:spPr>
          <a:xfrm>
            <a:off x="738900" y="0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3. Anexos</a:t>
            </a:r>
          </a:p>
        </p:txBody>
      </p:sp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9F1D83DE-0422-45E9-1E4E-990FE3CD0D82}"/>
              </a:ext>
            </a:extLst>
          </p:cNvPr>
          <p:cNvSpPr txBox="1">
            <a:spLocks/>
          </p:cNvSpPr>
          <p:nvPr/>
        </p:nvSpPr>
        <p:spPr>
          <a:xfrm>
            <a:off x="738900" y="580632"/>
            <a:ext cx="7501127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2800" dirty="0"/>
              <a:t>FORMULÁRIO DE PESQUISA PÚBLICO ALVO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8C5A203-BF11-C8CF-7332-AD85BC98CA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585" t="10526" r="12018" b="49803"/>
          <a:stretch/>
        </p:blipFill>
        <p:spPr>
          <a:xfrm>
            <a:off x="738900" y="1501619"/>
            <a:ext cx="4229973" cy="314043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4514E27-BCE3-BF82-C8EA-2B081EC9E5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64" t="13013" r="57699" b="41505"/>
          <a:stretch/>
        </p:blipFill>
        <p:spPr>
          <a:xfrm>
            <a:off x="5198644" y="1501619"/>
            <a:ext cx="2962131" cy="314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7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1"/>
          <p:cNvSpPr/>
          <p:nvPr/>
        </p:nvSpPr>
        <p:spPr>
          <a:xfrm rot="-5801934">
            <a:off x="799081" y="4394078"/>
            <a:ext cx="88734" cy="82509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92;p40">
            <a:extLst>
              <a:ext uri="{FF2B5EF4-FFF2-40B4-BE49-F238E27FC236}">
                <a16:creationId xmlns:a16="http://schemas.microsoft.com/office/drawing/2014/main" id="{CA6E3C53-B79D-A9E6-9E34-4736FA2E17A1}"/>
              </a:ext>
            </a:extLst>
          </p:cNvPr>
          <p:cNvSpPr txBox="1">
            <a:spLocks/>
          </p:cNvSpPr>
          <p:nvPr/>
        </p:nvSpPr>
        <p:spPr>
          <a:xfrm>
            <a:off x="1181352" y="0"/>
            <a:ext cx="7501127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2800" dirty="0"/>
              <a:t>GRÁFICOS DOS RESULTADOS PÚBLICO ALVO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6B49EEE-1243-2362-EAE0-4619F3BD8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37" t="4252" r="8223" b="7689"/>
          <a:stretch/>
        </p:blipFill>
        <p:spPr>
          <a:xfrm>
            <a:off x="1410929" y="755949"/>
            <a:ext cx="6551719" cy="4433072"/>
          </a:xfrm>
          <a:prstGeom prst="rect">
            <a:avLst/>
          </a:prstGeom>
        </p:spPr>
      </p:pic>
      <p:sp>
        <p:nvSpPr>
          <p:cNvPr id="5" name="Google Shape;1564;p72">
            <a:extLst>
              <a:ext uri="{FF2B5EF4-FFF2-40B4-BE49-F238E27FC236}">
                <a16:creationId xmlns:a16="http://schemas.microsoft.com/office/drawing/2014/main" id="{2AEF5D49-A8F3-689C-767C-D9A46A6C6519}"/>
              </a:ext>
            </a:extLst>
          </p:cNvPr>
          <p:cNvSpPr/>
          <p:nvPr/>
        </p:nvSpPr>
        <p:spPr>
          <a:xfrm>
            <a:off x="1105170" y="4816236"/>
            <a:ext cx="611518" cy="550059"/>
          </a:xfrm>
          <a:custGeom>
            <a:avLst/>
            <a:gdLst/>
            <a:ahLst/>
            <a:cxnLst/>
            <a:rect l="l" t="t" r="r" b="b"/>
            <a:pathLst>
              <a:path w="17522" h="15761" extrusionOk="0">
                <a:moveTo>
                  <a:pt x="8763" y="0"/>
                </a:moveTo>
                <a:cubicBezTo>
                  <a:pt x="8060" y="0"/>
                  <a:pt x="7346" y="95"/>
                  <a:pt x="6637" y="293"/>
                </a:cubicBezTo>
                <a:cubicBezTo>
                  <a:pt x="2446" y="1466"/>
                  <a:pt x="1" y="5815"/>
                  <a:pt x="1175" y="10004"/>
                </a:cubicBezTo>
                <a:cubicBezTo>
                  <a:pt x="2148" y="13482"/>
                  <a:pt x="5312" y="15761"/>
                  <a:pt x="8757" y="15761"/>
                </a:cubicBezTo>
                <a:cubicBezTo>
                  <a:pt x="9460" y="15761"/>
                  <a:pt x="10175" y="15666"/>
                  <a:pt x="10885" y="15467"/>
                </a:cubicBezTo>
                <a:cubicBezTo>
                  <a:pt x="15076" y="14294"/>
                  <a:pt x="17521" y="9945"/>
                  <a:pt x="16347" y="5757"/>
                </a:cubicBezTo>
                <a:cubicBezTo>
                  <a:pt x="15373" y="2277"/>
                  <a:pt x="12208" y="0"/>
                  <a:pt x="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1564;p72">
            <a:extLst>
              <a:ext uri="{FF2B5EF4-FFF2-40B4-BE49-F238E27FC236}">
                <a16:creationId xmlns:a16="http://schemas.microsoft.com/office/drawing/2014/main" id="{7598E611-3659-3316-63FE-8422E254E7EE}"/>
              </a:ext>
            </a:extLst>
          </p:cNvPr>
          <p:cNvSpPr/>
          <p:nvPr/>
        </p:nvSpPr>
        <p:spPr>
          <a:xfrm>
            <a:off x="7382208" y="4591929"/>
            <a:ext cx="1101772" cy="953029"/>
          </a:xfrm>
          <a:custGeom>
            <a:avLst/>
            <a:gdLst/>
            <a:ahLst/>
            <a:cxnLst/>
            <a:rect l="l" t="t" r="r" b="b"/>
            <a:pathLst>
              <a:path w="17522" h="15761" extrusionOk="0">
                <a:moveTo>
                  <a:pt x="8763" y="0"/>
                </a:moveTo>
                <a:cubicBezTo>
                  <a:pt x="8060" y="0"/>
                  <a:pt x="7346" y="95"/>
                  <a:pt x="6637" y="293"/>
                </a:cubicBezTo>
                <a:cubicBezTo>
                  <a:pt x="2446" y="1466"/>
                  <a:pt x="1" y="5815"/>
                  <a:pt x="1175" y="10004"/>
                </a:cubicBezTo>
                <a:cubicBezTo>
                  <a:pt x="2148" y="13482"/>
                  <a:pt x="5312" y="15761"/>
                  <a:pt x="8757" y="15761"/>
                </a:cubicBezTo>
                <a:cubicBezTo>
                  <a:pt x="9460" y="15761"/>
                  <a:pt x="10175" y="15666"/>
                  <a:pt x="10885" y="15467"/>
                </a:cubicBezTo>
                <a:cubicBezTo>
                  <a:pt x="15076" y="14294"/>
                  <a:pt x="17521" y="9945"/>
                  <a:pt x="16347" y="5757"/>
                </a:cubicBezTo>
                <a:cubicBezTo>
                  <a:pt x="15373" y="2277"/>
                  <a:pt x="12208" y="0"/>
                  <a:pt x="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441;p38">
            <a:extLst>
              <a:ext uri="{FF2B5EF4-FFF2-40B4-BE49-F238E27FC236}">
                <a16:creationId xmlns:a16="http://schemas.microsoft.com/office/drawing/2014/main" id="{34063AC0-4224-A252-E499-B70684A3F9DA}"/>
              </a:ext>
            </a:extLst>
          </p:cNvPr>
          <p:cNvSpPr/>
          <p:nvPr/>
        </p:nvSpPr>
        <p:spPr>
          <a:xfrm>
            <a:off x="1305164" y="4994899"/>
            <a:ext cx="641101" cy="550059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544;p40">
            <a:extLst>
              <a:ext uri="{FF2B5EF4-FFF2-40B4-BE49-F238E27FC236}">
                <a16:creationId xmlns:a16="http://schemas.microsoft.com/office/drawing/2014/main" id="{50A9F025-6F27-A6CF-1D7D-5E3A0B89F117}"/>
              </a:ext>
            </a:extLst>
          </p:cNvPr>
          <p:cNvSpPr/>
          <p:nvPr/>
        </p:nvSpPr>
        <p:spPr>
          <a:xfrm rot="8881454" flipH="1">
            <a:off x="7732345" y="4958344"/>
            <a:ext cx="460604" cy="461351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0871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51"/>
          <p:cNvGrpSpPr/>
          <p:nvPr/>
        </p:nvGrpSpPr>
        <p:grpSpPr>
          <a:xfrm>
            <a:off x="2521440" y="539510"/>
            <a:ext cx="4101116" cy="3300436"/>
            <a:chOff x="1954776" y="472726"/>
            <a:chExt cx="5449263" cy="4385378"/>
          </a:xfrm>
        </p:grpSpPr>
        <p:sp>
          <p:nvSpPr>
            <p:cNvPr id="800" name="Google Shape;800;p51"/>
            <p:cNvSpPr/>
            <p:nvPr/>
          </p:nvSpPr>
          <p:spPr>
            <a:xfrm>
              <a:off x="2941759" y="476033"/>
              <a:ext cx="3411305" cy="159867"/>
            </a:xfrm>
            <a:custGeom>
              <a:avLst/>
              <a:gdLst/>
              <a:ahLst/>
              <a:cxnLst/>
              <a:rect l="l" t="t" r="r" b="b"/>
              <a:pathLst>
                <a:path w="91819" h="4303" extrusionOk="0">
                  <a:moveTo>
                    <a:pt x="2188" y="0"/>
                  </a:moveTo>
                  <a:cubicBezTo>
                    <a:pt x="980" y="0"/>
                    <a:pt x="0" y="978"/>
                    <a:pt x="0" y="2186"/>
                  </a:cubicBezTo>
                  <a:lnTo>
                    <a:pt x="0" y="4302"/>
                  </a:lnTo>
                  <a:lnTo>
                    <a:pt x="91819" y="4302"/>
                  </a:lnTo>
                  <a:lnTo>
                    <a:pt x="91819" y="2186"/>
                  </a:lnTo>
                  <a:cubicBezTo>
                    <a:pt x="91819" y="978"/>
                    <a:pt x="90840" y="0"/>
                    <a:pt x="89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1"/>
            <p:cNvSpPr/>
            <p:nvPr/>
          </p:nvSpPr>
          <p:spPr>
            <a:xfrm>
              <a:off x="2941759" y="635860"/>
              <a:ext cx="3411305" cy="2215106"/>
            </a:xfrm>
            <a:custGeom>
              <a:avLst/>
              <a:gdLst/>
              <a:ahLst/>
              <a:cxnLst/>
              <a:rect l="l" t="t" r="r" b="b"/>
              <a:pathLst>
                <a:path w="91819" h="59622" extrusionOk="0">
                  <a:moveTo>
                    <a:pt x="0" y="0"/>
                  </a:moveTo>
                  <a:lnTo>
                    <a:pt x="0" y="57160"/>
                  </a:lnTo>
                  <a:cubicBezTo>
                    <a:pt x="0" y="58519"/>
                    <a:pt x="1103" y="59622"/>
                    <a:pt x="2465" y="59622"/>
                  </a:cubicBezTo>
                  <a:lnTo>
                    <a:pt x="89355" y="59622"/>
                  </a:lnTo>
                  <a:cubicBezTo>
                    <a:pt x="90715" y="59622"/>
                    <a:pt x="91819" y="58522"/>
                    <a:pt x="91819" y="57160"/>
                  </a:cubicBezTo>
                  <a:lnTo>
                    <a:pt x="9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1"/>
            <p:cNvSpPr/>
            <p:nvPr/>
          </p:nvSpPr>
          <p:spPr>
            <a:xfrm>
              <a:off x="5913669" y="511550"/>
              <a:ext cx="92250" cy="92250"/>
            </a:xfrm>
            <a:custGeom>
              <a:avLst/>
              <a:gdLst/>
              <a:ahLst/>
              <a:cxnLst/>
              <a:rect l="l" t="t" r="r" b="b"/>
              <a:pathLst>
                <a:path w="2483" h="2483" extrusionOk="0">
                  <a:moveTo>
                    <a:pt x="1241" y="1"/>
                  </a:moveTo>
                  <a:cubicBezTo>
                    <a:pt x="555" y="1"/>
                    <a:pt x="0" y="555"/>
                    <a:pt x="0" y="1242"/>
                  </a:cubicBezTo>
                  <a:cubicBezTo>
                    <a:pt x="0" y="1927"/>
                    <a:pt x="555" y="2483"/>
                    <a:pt x="1241" y="2483"/>
                  </a:cubicBezTo>
                  <a:cubicBezTo>
                    <a:pt x="1927" y="2483"/>
                    <a:pt x="2482" y="1927"/>
                    <a:pt x="2482" y="1242"/>
                  </a:cubicBezTo>
                  <a:cubicBezTo>
                    <a:pt x="2482" y="555"/>
                    <a:pt x="1927" y="1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6041026" y="511550"/>
              <a:ext cx="92250" cy="92250"/>
            </a:xfrm>
            <a:custGeom>
              <a:avLst/>
              <a:gdLst/>
              <a:ahLst/>
              <a:cxnLst/>
              <a:rect l="l" t="t" r="r" b="b"/>
              <a:pathLst>
                <a:path w="2483" h="2483" extrusionOk="0">
                  <a:moveTo>
                    <a:pt x="1242" y="1"/>
                  </a:moveTo>
                  <a:cubicBezTo>
                    <a:pt x="557" y="1"/>
                    <a:pt x="1" y="555"/>
                    <a:pt x="1" y="1242"/>
                  </a:cubicBezTo>
                  <a:cubicBezTo>
                    <a:pt x="1" y="1927"/>
                    <a:pt x="557" y="2483"/>
                    <a:pt x="1242" y="2483"/>
                  </a:cubicBezTo>
                  <a:cubicBezTo>
                    <a:pt x="1928" y="2483"/>
                    <a:pt x="2483" y="1927"/>
                    <a:pt x="2483" y="1242"/>
                  </a:cubicBezTo>
                  <a:cubicBezTo>
                    <a:pt x="2483" y="555"/>
                    <a:pt x="1928" y="1"/>
                    <a:pt x="12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6179418" y="511550"/>
              <a:ext cx="92250" cy="92250"/>
            </a:xfrm>
            <a:custGeom>
              <a:avLst/>
              <a:gdLst/>
              <a:ahLst/>
              <a:cxnLst/>
              <a:rect l="l" t="t" r="r" b="b"/>
              <a:pathLst>
                <a:path w="2483" h="2483" extrusionOk="0">
                  <a:moveTo>
                    <a:pt x="1241" y="1"/>
                  </a:moveTo>
                  <a:cubicBezTo>
                    <a:pt x="556" y="1"/>
                    <a:pt x="0" y="555"/>
                    <a:pt x="0" y="1242"/>
                  </a:cubicBezTo>
                  <a:cubicBezTo>
                    <a:pt x="0" y="1927"/>
                    <a:pt x="556" y="2483"/>
                    <a:pt x="1241" y="2483"/>
                  </a:cubicBezTo>
                  <a:cubicBezTo>
                    <a:pt x="1928" y="2483"/>
                    <a:pt x="2482" y="1927"/>
                    <a:pt x="2482" y="1242"/>
                  </a:cubicBezTo>
                  <a:cubicBezTo>
                    <a:pt x="2482" y="555"/>
                    <a:pt x="1926" y="1"/>
                    <a:pt x="1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1"/>
            <p:cNvSpPr/>
            <p:nvPr/>
          </p:nvSpPr>
          <p:spPr>
            <a:xfrm>
              <a:off x="2938527" y="472726"/>
              <a:ext cx="3417770" cy="2381512"/>
            </a:xfrm>
            <a:custGeom>
              <a:avLst/>
              <a:gdLst/>
              <a:ahLst/>
              <a:cxnLst/>
              <a:rect l="l" t="t" r="r" b="b"/>
              <a:pathLst>
                <a:path w="91993" h="64101" extrusionOk="0">
                  <a:moveTo>
                    <a:pt x="81321" y="958"/>
                  </a:moveTo>
                  <a:cubicBezTo>
                    <a:pt x="80588" y="958"/>
                    <a:pt x="79993" y="1554"/>
                    <a:pt x="79993" y="2287"/>
                  </a:cubicBezTo>
                  <a:cubicBezTo>
                    <a:pt x="79993" y="2333"/>
                    <a:pt x="80031" y="2374"/>
                    <a:pt x="80080" y="2374"/>
                  </a:cubicBezTo>
                  <a:cubicBezTo>
                    <a:pt x="80128" y="2374"/>
                    <a:pt x="80168" y="2336"/>
                    <a:pt x="80168" y="2287"/>
                  </a:cubicBezTo>
                  <a:cubicBezTo>
                    <a:pt x="80168" y="1649"/>
                    <a:pt x="80686" y="1131"/>
                    <a:pt x="81323" y="1131"/>
                  </a:cubicBezTo>
                  <a:cubicBezTo>
                    <a:pt x="81960" y="1131"/>
                    <a:pt x="82478" y="1649"/>
                    <a:pt x="82478" y="2287"/>
                  </a:cubicBezTo>
                  <a:cubicBezTo>
                    <a:pt x="82478" y="2333"/>
                    <a:pt x="82516" y="2374"/>
                    <a:pt x="82565" y="2374"/>
                  </a:cubicBezTo>
                  <a:cubicBezTo>
                    <a:pt x="82615" y="2374"/>
                    <a:pt x="82650" y="2333"/>
                    <a:pt x="82650" y="2287"/>
                  </a:cubicBezTo>
                  <a:cubicBezTo>
                    <a:pt x="82650" y="1554"/>
                    <a:pt x="82054" y="958"/>
                    <a:pt x="81321" y="958"/>
                  </a:cubicBezTo>
                  <a:close/>
                  <a:moveTo>
                    <a:pt x="88473" y="954"/>
                  </a:moveTo>
                  <a:cubicBezTo>
                    <a:pt x="87740" y="954"/>
                    <a:pt x="87145" y="1549"/>
                    <a:pt x="87145" y="2282"/>
                  </a:cubicBezTo>
                  <a:cubicBezTo>
                    <a:pt x="87145" y="3015"/>
                    <a:pt x="87740" y="3610"/>
                    <a:pt x="88473" y="3610"/>
                  </a:cubicBezTo>
                  <a:cubicBezTo>
                    <a:pt x="88475" y="3611"/>
                    <a:pt x="88478" y="3611"/>
                    <a:pt x="88480" y="3611"/>
                  </a:cubicBezTo>
                  <a:cubicBezTo>
                    <a:pt x="88526" y="3611"/>
                    <a:pt x="88560" y="3572"/>
                    <a:pt x="88560" y="3528"/>
                  </a:cubicBezTo>
                  <a:cubicBezTo>
                    <a:pt x="88560" y="3480"/>
                    <a:pt x="88522" y="3440"/>
                    <a:pt x="88473" y="3440"/>
                  </a:cubicBezTo>
                  <a:cubicBezTo>
                    <a:pt x="87836" y="3440"/>
                    <a:pt x="87317" y="2921"/>
                    <a:pt x="87317" y="2285"/>
                  </a:cubicBezTo>
                  <a:cubicBezTo>
                    <a:pt x="87317" y="1648"/>
                    <a:pt x="87836" y="1128"/>
                    <a:pt x="88473" y="1128"/>
                  </a:cubicBezTo>
                  <a:cubicBezTo>
                    <a:pt x="88521" y="1128"/>
                    <a:pt x="88560" y="1091"/>
                    <a:pt x="88560" y="1041"/>
                  </a:cubicBezTo>
                  <a:cubicBezTo>
                    <a:pt x="88560" y="993"/>
                    <a:pt x="88522" y="954"/>
                    <a:pt x="88473" y="954"/>
                  </a:cubicBezTo>
                  <a:close/>
                  <a:moveTo>
                    <a:pt x="84750" y="957"/>
                  </a:moveTo>
                  <a:cubicBezTo>
                    <a:pt x="84017" y="957"/>
                    <a:pt x="83422" y="1552"/>
                    <a:pt x="83422" y="2285"/>
                  </a:cubicBezTo>
                  <a:cubicBezTo>
                    <a:pt x="83422" y="3018"/>
                    <a:pt x="84017" y="3613"/>
                    <a:pt x="84750" y="3613"/>
                  </a:cubicBezTo>
                  <a:cubicBezTo>
                    <a:pt x="84751" y="3613"/>
                    <a:pt x="84751" y="3613"/>
                    <a:pt x="84752" y="3613"/>
                  </a:cubicBezTo>
                  <a:cubicBezTo>
                    <a:pt x="84799" y="3613"/>
                    <a:pt x="84835" y="3573"/>
                    <a:pt x="84835" y="3528"/>
                  </a:cubicBezTo>
                  <a:cubicBezTo>
                    <a:pt x="84835" y="3480"/>
                    <a:pt x="84798" y="3440"/>
                    <a:pt x="84748" y="3440"/>
                  </a:cubicBezTo>
                  <a:cubicBezTo>
                    <a:pt x="84111" y="3440"/>
                    <a:pt x="83593" y="2921"/>
                    <a:pt x="83593" y="2285"/>
                  </a:cubicBezTo>
                  <a:cubicBezTo>
                    <a:pt x="83593" y="1648"/>
                    <a:pt x="84111" y="1128"/>
                    <a:pt x="84748" y="1128"/>
                  </a:cubicBezTo>
                  <a:cubicBezTo>
                    <a:pt x="85386" y="1128"/>
                    <a:pt x="85904" y="1648"/>
                    <a:pt x="85904" y="2285"/>
                  </a:cubicBezTo>
                  <a:cubicBezTo>
                    <a:pt x="85904" y="2332"/>
                    <a:pt x="85941" y="2372"/>
                    <a:pt x="85991" y="2372"/>
                  </a:cubicBezTo>
                  <a:cubicBezTo>
                    <a:pt x="86040" y="2372"/>
                    <a:pt x="86078" y="2333"/>
                    <a:pt x="86078" y="2285"/>
                  </a:cubicBezTo>
                  <a:cubicBezTo>
                    <a:pt x="86078" y="1552"/>
                    <a:pt x="85483" y="957"/>
                    <a:pt x="84750" y="957"/>
                  </a:cubicBezTo>
                  <a:close/>
                  <a:moveTo>
                    <a:pt x="2552" y="1"/>
                  </a:moveTo>
                  <a:cubicBezTo>
                    <a:pt x="1145" y="1"/>
                    <a:pt x="3" y="1143"/>
                    <a:pt x="3" y="2549"/>
                  </a:cubicBezTo>
                  <a:lnTo>
                    <a:pt x="3" y="4367"/>
                  </a:lnTo>
                  <a:lnTo>
                    <a:pt x="3" y="4367"/>
                  </a:lnTo>
                  <a:cubicBezTo>
                    <a:pt x="13" y="4329"/>
                    <a:pt x="46" y="4301"/>
                    <a:pt x="87" y="4301"/>
                  </a:cubicBezTo>
                  <a:lnTo>
                    <a:pt x="174" y="4301"/>
                  </a:lnTo>
                  <a:lnTo>
                    <a:pt x="174" y="2551"/>
                  </a:lnTo>
                  <a:cubicBezTo>
                    <a:pt x="174" y="1242"/>
                    <a:pt x="1241" y="175"/>
                    <a:pt x="2552" y="175"/>
                  </a:cubicBezTo>
                  <a:lnTo>
                    <a:pt x="43258" y="175"/>
                  </a:lnTo>
                  <a:cubicBezTo>
                    <a:pt x="43305" y="175"/>
                    <a:pt x="43345" y="137"/>
                    <a:pt x="43345" y="88"/>
                  </a:cubicBezTo>
                  <a:cubicBezTo>
                    <a:pt x="43345" y="38"/>
                    <a:pt x="43308" y="1"/>
                    <a:pt x="43258" y="1"/>
                  </a:cubicBezTo>
                  <a:close/>
                  <a:moveTo>
                    <a:pt x="3" y="4367"/>
                  </a:moveTo>
                  <a:cubicBezTo>
                    <a:pt x="1" y="4374"/>
                    <a:pt x="0" y="4382"/>
                    <a:pt x="0" y="4390"/>
                  </a:cubicBezTo>
                  <a:cubicBezTo>
                    <a:pt x="0" y="4397"/>
                    <a:pt x="1" y="4405"/>
                    <a:pt x="3" y="4412"/>
                  </a:cubicBezTo>
                  <a:lnTo>
                    <a:pt x="3" y="4412"/>
                  </a:lnTo>
                  <a:lnTo>
                    <a:pt x="3" y="4367"/>
                  </a:lnTo>
                  <a:close/>
                  <a:moveTo>
                    <a:pt x="174" y="4301"/>
                  </a:moveTo>
                  <a:lnTo>
                    <a:pt x="174" y="4477"/>
                  </a:lnTo>
                  <a:lnTo>
                    <a:pt x="91906" y="4477"/>
                  </a:lnTo>
                  <a:cubicBezTo>
                    <a:pt x="91953" y="4477"/>
                    <a:pt x="91993" y="4438"/>
                    <a:pt x="91993" y="4390"/>
                  </a:cubicBezTo>
                  <a:cubicBezTo>
                    <a:pt x="91993" y="4340"/>
                    <a:pt x="91953" y="4301"/>
                    <a:pt x="91906" y="4301"/>
                  </a:cubicBezTo>
                  <a:close/>
                  <a:moveTo>
                    <a:pt x="3" y="4412"/>
                  </a:moveTo>
                  <a:lnTo>
                    <a:pt x="3" y="31776"/>
                  </a:lnTo>
                  <a:cubicBezTo>
                    <a:pt x="3" y="31824"/>
                    <a:pt x="41" y="31863"/>
                    <a:pt x="90" y="31863"/>
                  </a:cubicBezTo>
                  <a:cubicBezTo>
                    <a:pt x="138" y="31863"/>
                    <a:pt x="174" y="31827"/>
                    <a:pt x="174" y="31777"/>
                  </a:cubicBezTo>
                  <a:lnTo>
                    <a:pt x="174" y="4477"/>
                  </a:lnTo>
                  <a:lnTo>
                    <a:pt x="87" y="4477"/>
                  </a:lnTo>
                  <a:cubicBezTo>
                    <a:pt x="48" y="4477"/>
                    <a:pt x="13" y="4449"/>
                    <a:pt x="3" y="4412"/>
                  </a:cubicBezTo>
                  <a:close/>
                  <a:moveTo>
                    <a:pt x="91906" y="13752"/>
                  </a:moveTo>
                  <a:cubicBezTo>
                    <a:pt x="91856" y="13752"/>
                    <a:pt x="91818" y="13789"/>
                    <a:pt x="91818" y="13839"/>
                  </a:cubicBezTo>
                  <a:lnTo>
                    <a:pt x="91818" y="61551"/>
                  </a:lnTo>
                  <a:cubicBezTo>
                    <a:pt x="91818" y="61599"/>
                    <a:pt x="91856" y="61638"/>
                    <a:pt x="91906" y="61638"/>
                  </a:cubicBezTo>
                  <a:cubicBezTo>
                    <a:pt x="91955" y="61638"/>
                    <a:pt x="91993" y="61599"/>
                    <a:pt x="91993" y="61551"/>
                  </a:cubicBezTo>
                  <a:lnTo>
                    <a:pt x="91993" y="13839"/>
                  </a:lnTo>
                  <a:cubicBezTo>
                    <a:pt x="91993" y="13791"/>
                    <a:pt x="91955" y="13752"/>
                    <a:pt x="91906" y="13752"/>
                  </a:cubicBezTo>
                  <a:close/>
                  <a:moveTo>
                    <a:pt x="2552" y="63926"/>
                  </a:moveTo>
                  <a:cubicBezTo>
                    <a:pt x="2504" y="63926"/>
                    <a:pt x="2465" y="63965"/>
                    <a:pt x="2465" y="64013"/>
                  </a:cubicBezTo>
                  <a:cubicBezTo>
                    <a:pt x="2465" y="64061"/>
                    <a:pt x="2502" y="64100"/>
                    <a:pt x="2552" y="64100"/>
                  </a:cubicBezTo>
                  <a:lnTo>
                    <a:pt x="62481" y="64100"/>
                  </a:lnTo>
                  <a:cubicBezTo>
                    <a:pt x="62528" y="64100"/>
                    <a:pt x="62568" y="64061"/>
                    <a:pt x="62568" y="64013"/>
                  </a:cubicBezTo>
                  <a:cubicBezTo>
                    <a:pt x="62568" y="63967"/>
                    <a:pt x="62529" y="63926"/>
                    <a:pt x="62481" y="63926"/>
                  </a:cubicBezTo>
                  <a:close/>
                </a:path>
              </a:pathLst>
            </a:custGeom>
            <a:solidFill>
              <a:srgbClr val="1E1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3732245" y="819094"/>
              <a:ext cx="536816" cy="482908"/>
            </a:xfrm>
            <a:custGeom>
              <a:avLst/>
              <a:gdLst/>
              <a:ahLst/>
              <a:cxnLst/>
              <a:rect l="l" t="t" r="r" b="b"/>
              <a:pathLst>
                <a:path w="14449" h="12998" extrusionOk="0">
                  <a:moveTo>
                    <a:pt x="7226" y="1"/>
                  </a:moveTo>
                  <a:cubicBezTo>
                    <a:pt x="6647" y="1"/>
                    <a:pt x="6058" y="79"/>
                    <a:pt x="5472" y="243"/>
                  </a:cubicBezTo>
                  <a:cubicBezTo>
                    <a:pt x="2016" y="1211"/>
                    <a:pt x="0" y="4796"/>
                    <a:pt x="967" y="8250"/>
                  </a:cubicBezTo>
                  <a:cubicBezTo>
                    <a:pt x="1772" y="11122"/>
                    <a:pt x="4381" y="12998"/>
                    <a:pt x="7221" y="12998"/>
                  </a:cubicBezTo>
                  <a:cubicBezTo>
                    <a:pt x="7801" y="12998"/>
                    <a:pt x="8390" y="12920"/>
                    <a:pt x="8976" y="12756"/>
                  </a:cubicBezTo>
                  <a:cubicBezTo>
                    <a:pt x="12432" y="11788"/>
                    <a:pt x="14448" y="8202"/>
                    <a:pt x="13481" y="4748"/>
                  </a:cubicBezTo>
                  <a:cubicBezTo>
                    <a:pt x="12677" y="1879"/>
                    <a:pt x="10068" y="1"/>
                    <a:pt x="72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3949622" y="1237686"/>
              <a:ext cx="263077" cy="223918"/>
            </a:xfrm>
            <a:custGeom>
              <a:avLst/>
              <a:gdLst/>
              <a:ahLst/>
              <a:cxnLst/>
              <a:rect l="l" t="t" r="r" b="b"/>
              <a:pathLst>
                <a:path w="7081" h="6027" extrusionOk="0">
                  <a:moveTo>
                    <a:pt x="5789" y="1"/>
                  </a:moveTo>
                  <a:cubicBezTo>
                    <a:pt x="5788" y="1"/>
                    <a:pt x="4080" y="1726"/>
                    <a:pt x="1362" y="1726"/>
                  </a:cubicBezTo>
                  <a:cubicBezTo>
                    <a:pt x="932" y="1726"/>
                    <a:pt x="477" y="1683"/>
                    <a:pt x="0" y="1583"/>
                  </a:cubicBezTo>
                  <a:lnTo>
                    <a:pt x="0" y="1583"/>
                  </a:lnTo>
                  <a:cubicBezTo>
                    <a:pt x="0" y="1583"/>
                    <a:pt x="1448" y="6027"/>
                    <a:pt x="3832" y="6027"/>
                  </a:cubicBezTo>
                  <a:cubicBezTo>
                    <a:pt x="4008" y="6027"/>
                    <a:pt x="4189" y="6003"/>
                    <a:pt x="4375" y="5951"/>
                  </a:cubicBezTo>
                  <a:cubicBezTo>
                    <a:pt x="7080" y="5194"/>
                    <a:pt x="5789" y="1"/>
                    <a:pt x="5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3879441" y="1006415"/>
              <a:ext cx="297071" cy="401507"/>
            </a:xfrm>
            <a:custGeom>
              <a:avLst/>
              <a:gdLst/>
              <a:ahLst/>
              <a:cxnLst/>
              <a:rect l="l" t="t" r="r" b="b"/>
              <a:pathLst>
                <a:path w="7996" h="10807" extrusionOk="0">
                  <a:moveTo>
                    <a:pt x="5442" y="947"/>
                  </a:moveTo>
                  <a:cubicBezTo>
                    <a:pt x="5560" y="1092"/>
                    <a:pt x="5747" y="1632"/>
                    <a:pt x="5630" y="2407"/>
                  </a:cubicBezTo>
                  <a:cubicBezTo>
                    <a:pt x="5580" y="2728"/>
                    <a:pt x="5428" y="3359"/>
                    <a:pt x="4959" y="3835"/>
                  </a:cubicBezTo>
                  <a:cubicBezTo>
                    <a:pt x="4947" y="3809"/>
                    <a:pt x="4934" y="3786"/>
                    <a:pt x="4923" y="3764"/>
                  </a:cubicBezTo>
                  <a:cubicBezTo>
                    <a:pt x="4630" y="3149"/>
                    <a:pt x="4640" y="2487"/>
                    <a:pt x="4956" y="1735"/>
                  </a:cubicBezTo>
                  <a:cubicBezTo>
                    <a:pt x="5187" y="1187"/>
                    <a:pt x="5368" y="1002"/>
                    <a:pt x="5442" y="947"/>
                  </a:cubicBezTo>
                  <a:close/>
                  <a:moveTo>
                    <a:pt x="1033" y="2462"/>
                  </a:moveTo>
                  <a:cubicBezTo>
                    <a:pt x="1127" y="2474"/>
                    <a:pt x="1343" y="2528"/>
                    <a:pt x="1734" y="2770"/>
                  </a:cubicBezTo>
                  <a:cubicBezTo>
                    <a:pt x="2187" y="3052"/>
                    <a:pt x="2462" y="3433"/>
                    <a:pt x="2579" y="3940"/>
                  </a:cubicBezTo>
                  <a:cubicBezTo>
                    <a:pt x="2605" y="4050"/>
                    <a:pt x="2622" y="4165"/>
                    <a:pt x="2632" y="4281"/>
                  </a:cubicBezTo>
                  <a:cubicBezTo>
                    <a:pt x="2153" y="4094"/>
                    <a:pt x="1809" y="3779"/>
                    <a:pt x="1632" y="3590"/>
                  </a:cubicBezTo>
                  <a:cubicBezTo>
                    <a:pt x="1181" y="3104"/>
                    <a:pt x="1036" y="2644"/>
                    <a:pt x="1033" y="2462"/>
                  </a:cubicBezTo>
                  <a:close/>
                  <a:moveTo>
                    <a:pt x="5447" y="1"/>
                  </a:moveTo>
                  <a:cubicBezTo>
                    <a:pt x="4941" y="1"/>
                    <a:pt x="4490" y="462"/>
                    <a:pt x="4106" y="1375"/>
                  </a:cubicBezTo>
                  <a:cubicBezTo>
                    <a:pt x="3686" y="2369"/>
                    <a:pt x="3682" y="3306"/>
                    <a:pt x="4092" y="4159"/>
                  </a:cubicBezTo>
                  <a:cubicBezTo>
                    <a:pt x="4117" y="4213"/>
                    <a:pt x="4143" y="4265"/>
                    <a:pt x="4172" y="4316"/>
                  </a:cubicBezTo>
                  <a:cubicBezTo>
                    <a:pt x="4139" y="4326"/>
                    <a:pt x="4106" y="4338"/>
                    <a:pt x="4071" y="4346"/>
                  </a:cubicBezTo>
                  <a:cubicBezTo>
                    <a:pt x="3892" y="4397"/>
                    <a:pt x="3721" y="4423"/>
                    <a:pt x="3557" y="4432"/>
                  </a:cubicBezTo>
                  <a:cubicBezTo>
                    <a:pt x="3554" y="4198"/>
                    <a:pt x="3528" y="3963"/>
                    <a:pt x="3476" y="3735"/>
                  </a:cubicBezTo>
                  <a:cubicBezTo>
                    <a:pt x="3304" y="2988"/>
                    <a:pt x="2882" y="2398"/>
                    <a:pt x="2219" y="1986"/>
                  </a:cubicBezTo>
                  <a:cubicBezTo>
                    <a:pt x="1735" y="1686"/>
                    <a:pt x="1324" y="1536"/>
                    <a:pt x="988" y="1536"/>
                  </a:cubicBezTo>
                  <a:cubicBezTo>
                    <a:pt x="745" y="1536"/>
                    <a:pt x="541" y="1614"/>
                    <a:pt x="378" y="1771"/>
                  </a:cubicBezTo>
                  <a:cubicBezTo>
                    <a:pt x="1" y="2137"/>
                    <a:pt x="28" y="2793"/>
                    <a:pt x="449" y="3528"/>
                  </a:cubicBezTo>
                  <a:cubicBezTo>
                    <a:pt x="872" y="4267"/>
                    <a:pt x="1632" y="4950"/>
                    <a:pt x="2571" y="5226"/>
                  </a:cubicBezTo>
                  <a:cubicBezTo>
                    <a:pt x="2346" y="6442"/>
                    <a:pt x="1648" y="7598"/>
                    <a:pt x="1568" y="7727"/>
                  </a:cubicBezTo>
                  <a:cubicBezTo>
                    <a:pt x="1880" y="7812"/>
                    <a:pt x="2201" y="7872"/>
                    <a:pt x="2526" y="7910"/>
                  </a:cubicBezTo>
                  <a:cubicBezTo>
                    <a:pt x="2801" y="7416"/>
                    <a:pt x="3290" y="6428"/>
                    <a:pt x="3481" y="5354"/>
                  </a:cubicBezTo>
                  <a:cubicBezTo>
                    <a:pt x="3753" y="5352"/>
                    <a:pt x="4034" y="5313"/>
                    <a:pt x="4320" y="5233"/>
                  </a:cubicBezTo>
                  <a:cubicBezTo>
                    <a:pt x="4468" y="5194"/>
                    <a:pt x="4608" y="5143"/>
                    <a:pt x="4738" y="5085"/>
                  </a:cubicBezTo>
                  <a:cubicBezTo>
                    <a:pt x="5513" y="5912"/>
                    <a:pt x="6576" y="6406"/>
                    <a:pt x="7183" y="6638"/>
                  </a:cubicBezTo>
                  <a:cubicBezTo>
                    <a:pt x="7463" y="6426"/>
                    <a:pt x="7727" y="6191"/>
                    <a:pt x="7966" y="5936"/>
                  </a:cubicBezTo>
                  <a:cubicBezTo>
                    <a:pt x="7946" y="5927"/>
                    <a:pt x="7927" y="5918"/>
                    <a:pt x="7905" y="5912"/>
                  </a:cubicBezTo>
                  <a:cubicBezTo>
                    <a:pt x="7888" y="5907"/>
                    <a:pt x="6461" y="5487"/>
                    <a:pt x="5521" y="4568"/>
                  </a:cubicBezTo>
                  <a:cubicBezTo>
                    <a:pt x="6304" y="3843"/>
                    <a:pt x="6628" y="2729"/>
                    <a:pt x="6580" y="1731"/>
                  </a:cubicBezTo>
                  <a:cubicBezTo>
                    <a:pt x="6532" y="770"/>
                    <a:pt x="6155" y="112"/>
                    <a:pt x="5595" y="14"/>
                  </a:cubicBezTo>
                  <a:cubicBezTo>
                    <a:pt x="5545" y="5"/>
                    <a:pt x="5496" y="1"/>
                    <a:pt x="5447" y="1"/>
                  </a:cubicBezTo>
                  <a:close/>
                  <a:moveTo>
                    <a:pt x="7968" y="8238"/>
                  </a:moveTo>
                  <a:lnTo>
                    <a:pt x="7968" y="8238"/>
                  </a:lnTo>
                  <a:cubicBezTo>
                    <a:pt x="6458" y="9620"/>
                    <a:pt x="4922" y="9903"/>
                    <a:pt x="3918" y="9903"/>
                  </a:cubicBezTo>
                  <a:cubicBezTo>
                    <a:pt x="3259" y="9903"/>
                    <a:pt x="2828" y="9781"/>
                    <a:pt x="2785" y="9768"/>
                  </a:cubicBezTo>
                  <a:cubicBezTo>
                    <a:pt x="2777" y="9766"/>
                    <a:pt x="2767" y="9766"/>
                    <a:pt x="2760" y="9765"/>
                  </a:cubicBezTo>
                  <a:lnTo>
                    <a:pt x="2760" y="9765"/>
                  </a:lnTo>
                  <a:cubicBezTo>
                    <a:pt x="2952" y="10109"/>
                    <a:pt x="3171" y="10458"/>
                    <a:pt x="3418" y="10785"/>
                  </a:cubicBezTo>
                  <a:cubicBezTo>
                    <a:pt x="3571" y="10798"/>
                    <a:pt x="3738" y="10807"/>
                    <a:pt x="3921" y="10807"/>
                  </a:cubicBezTo>
                  <a:cubicBezTo>
                    <a:pt x="4959" y="10807"/>
                    <a:pt x="6451" y="10551"/>
                    <a:pt x="7964" y="9416"/>
                  </a:cubicBezTo>
                  <a:cubicBezTo>
                    <a:pt x="7995" y="9019"/>
                    <a:pt x="7990" y="8615"/>
                    <a:pt x="7968" y="82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1"/>
            <p:cNvSpPr/>
            <p:nvPr/>
          </p:nvSpPr>
          <p:spPr>
            <a:xfrm>
              <a:off x="4739773" y="977733"/>
              <a:ext cx="645785" cy="644930"/>
            </a:xfrm>
            <a:custGeom>
              <a:avLst/>
              <a:gdLst/>
              <a:ahLst/>
              <a:cxnLst/>
              <a:rect l="l" t="t" r="r" b="b"/>
              <a:pathLst>
                <a:path w="17382" h="17359" extrusionOk="0">
                  <a:moveTo>
                    <a:pt x="8692" y="4806"/>
                  </a:moveTo>
                  <a:cubicBezTo>
                    <a:pt x="8701" y="4806"/>
                    <a:pt x="8710" y="4806"/>
                    <a:pt x="8719" y="4806"/>
                  </a:cubicBezTo>
                  <a:cubicBezTo>
                    <a:pt x="10839" y="4819"/>
                    <a:pt x="12569" y="6563"/>
                    <a:pt x="12554" y="8669"/>
                  </a:cubicBezTo>
                  <a:cubicBezTo>
                    <a:pt x="12540" y="10833"/>
                    <a:pt x="10821" y="12540"/>
                    <a:pt x="8662" y="12540"/>
                  </a:cubicBezTo>
                  <a:cubicBezTo>
                    <a:pt x="8652" y="12540"/>
                    <a:pt x="8642" y="12540"/>
                    <a:pt x="8632" y="12540"/>
                  </a:cubicBezTo>
                  <a:cubicBezTo>
                    <a:pt x="6513" y="12522"/>
                    <a:pt x="4806" y="10766"/>
                    <a:pt x="4822" y="8621"/>
                  </a:cubicBezTo>
                  <a:cubicBezTo>
                    <a:pt x="4840" y="6512"/>
                    <a:pt x="6571" y="4806"/>
                    <a:pt x="8692" y="4806"/>
                  </a:cubicBezTo>
                  <a:close/>
                  <a:moveTo>
                    <a:pt x="6499" y="0"/>
                  </a:moveTo>
                  <a:lnTo>
                    <a:pt x="6499" y="0"/>
                  </a:lnTo>
                  <a:cubicBezTo>
                    <a:pt x="6509" y="342"/>
                    <a:pt x="6502" y="683"/>
                    <a:pt x="6509" y="1024"/>
                  </a:cubicBezTo>
                  <a:cubicBezTo>
                    <a:pt x="6510" y="1138"/>
                    <a:pt x="6477" y="1192"/>
                    <a:pt x="6361" y="1237"/>
                  </a:cubicBezTo>
                  <a:cubicBezTo>
                    <a:pt x="5918" y="1408"/>
                    <a:pt x="5483" y="1593"/>
                    <a:pt x="5050" y="1781"/>
                  </a:cubicBezTo>
                  <a:cubicBezTo>
                    <a:pt x="5013" y="1798"/>
                    <a:pt x="4983" y="1807"/>
                    <a:pt x="4955" y="1807"/>
                  </a:cubicBezTo>
                  <a:cubicBezTo>
                    <a:pt x="4920" y="1807"/>
                    <a:pt x="4889" y="1792"/>
                    <a:pt x="4856" y="1757"/>
                  </a:cubicBezTo>
                  <a:cubicBezTo>
                    <a:pt x="4670" y="1567"/>
                    <a:pt x="4480" y="1379"/>
                    <a:pt x="4291" y="1191"/>
                  </a:cubicBezTo>
                  <a:cubicBezTo>
                    <a:pt x="4191" y="1091"/>
                    <a:pt x="4089" y="993"/>
                    <a:pt x="3993" y="900"/>
                  </a:cubicBezTo>
                  <a:lnTo>
                    <a:pt x="908" y="3986"/>
                  </a:lnTo>
                  <a:cubicBezTo>
                    <a:pt x="1192" y="4268"/>
                    <a:pt x="1475" y="4551"/>
                    <a:pt x="1760" y="4830"/>
                  </a:cubicBezTo>
                  <a:cubicBezTo>
                    <a:pt x="1818" y="4888"/>
                    <a:pt x="1842" y="4934"/>
                    <a:pt x="1803" y="5023"/>
                  </a:cubicBezTo>
                  <a:cubicBezTo>
                    <a:pt x="1614" y="5457"/>
                    <a:pt x="1430" y="5892"/>
                    <a:pt x="1257" y="6332"/>
                  </a:cubicBezTo>
                  <a:cubicBezTo>
                    <a:pt x="1212" y="6450"/>
                    <a:pt x="1158" y="6494"/>
                    <a:pt x="1036" y="6494"/>
                  </a:cubicBezTo>
                  <a:cubicBezTo>
                    <a:pt x="1032" y="6494"/>
                    <a:pt x="1028" y="6494"/>
                    <a:pt x="1024" y="6494"/>
                  </a:cubicBezTo>
                  <a:cubicBezTo>
                    <a:pt x="895" y="6491"/>
                    <a:pt x="767" y="6490"/>
                    <a:pt x="638" y="6490"/>
                  </a:cubicBezTo>
                  <a:cubicBezTo>
                    <a:pt x="513" y="6490"/>
                    <a:pt x="388" y="6490"/>
                    <a:pt x="263" y="6490"/>
                  </a:cubicBezTo>
                  <a:cubicBezTo>
                    <a:pt x="176" y="6490"/>
                    <a:pt x="88" y="6490"/>
                    <a:pt x="0" y="6489"/>
                  </a:cubicBezTo>
                  <a:lnTo>
                    <a:pt x="0" y="10846"/>
                  </a:lnTo>
                  <a:cubicBezTo>
                    <a:pt x="63" y="10845"/>
                    <a:pt x="126" y="10845"/>
                    <a:pt x="189" y="10845"/>
                  </a:cubicBezTo>
                  <a:cubicBezTo>
                    <a:pt x="344" y="10845"/>
                    <a:pt x="500" y="10846"/>
                    <a:pt x="655" y="10846"/>
                  </a:cubicBezTo>
                  <a:cubicBezTo>
                    <a:pt x="778" y="10846"/>
                    <a:pt x="901" y="10846"/>
                    <a:pt x="1024" y="10843"/>
                  </a:cubicBezTo>
                  <a:cubicBezTo>
                    <a:pt x="1026" y="10843"/>
                    <a:pt x="1028" y="10843"/>
                    <a:pt x="1031" y="10843"/>
                  </a:cubicBezTo>
                  <a:cubicBezTo>
                    <a:pt x="1155" y="10843"/>
                    <a:pt x="1212" y="10883"/>
                    <a:pt x="1257" y="11005"/>
                  </a:cubicBezTo>
                  <a:cubicBezTo>
                    <a:pt x="1424" y="11444"/>
                    <a:pt x="1604" y="11876"/>
                    <a:pt x="1793" y="12305"/>
                  </a:cubicBezTo>
                  <a:cubicBezTo>
                    <a:pt x="1837" y="12402"/>
                    <a:pt x="1825" y="12453"/>
                    <a:pt x="1757" y="12521"/>
                  </a:cubicBezTo>
                  <a:cubicBezTo>
                    <a:pt x="1501" y="12773"/>
                    <a:pt x="1247" y="13030"/>
                    <a:pt x="993" y="13287"/>
                  </a:cubicBezTo>
                  <a:lnTo>
                    <a:pt x="4085" y="16361"/>
                  </a:lnTo>
                  <a:cubicBezTo>
                    <a:pt x="4329" y="16112"/>
                    <a:pt x="4586" y="15871"/>
                    <a:pt x="4827" y="15617"/>
                  </a:cubicBezTo>
                  <a:cubicBezTo>
                    <a:pt x="4875" y="15566"/>
                    <a:pt x="4917" y="15546"/>
                    <a:pt x="4963" y="15546"/>
                  </a:cubicBezTo>
                  <a:cubicBezTo>
                    <a:pt x="4998" y="15546"/>
                    <a:pt x="5036" y="15558"/>
                    <a:pt x="5082" y="15578"/>
                  </a:cubicBezTo>
                  <a:cubicBezTo>
                    <a:pt x="5509" y="15763"/>
                    <a:pt x="5937" y="15940"/>
                    <a:pt x="6368" y="16107"/>
                  </a:cubicBezTo>
                  <a:cubicBezTo>
                    <a:pt x="6470" y="16147"/>
                    <a:pt x="6510" y="16187"/>
                    <a:pt x="6509" y="16295"/>
                  </a:cubicBezTo>
                  <a:cubicBezTo>
                    <a:pt x="6504" y="16644"/>
                    <a:pt x="6516" y="16997"/>
                    <a:pt x="6506" y="17347"/>
                  </a:cubicBezTo>
                  <a:lnTo>
                    <a:pt x="10873" y="17359"/>
                  </a:lnTo>
                  <a:cubicBezTo>
                    <a:pt x="10865" y="16999"/>
                    <a:pt x="10872" y="16637"/>
                    <a:pt x="10868" y="16277"/>
                  </a:cubicBezTo>
                  <a:cubicBezTo>
                    <a:pt x="10868" y="16189"/>
                    <a:pt x="10901" y="16149"/>
                    <a:pt x="10982" y="16116"/>
                  </a:cubicBezTo>
                  <a:cubicBezTo>
                    <a:pt x="11431" y="15938"/>
                    <a:pt x="11876" y="15753"/>
                    <a:pt x="12322" y="15566"/>
                  </a:cubicBezTo>
                  <a:cubicBezTo>
                    <a:pt x="12357" y="15551"/>
                    <a:pt x="12387" y="15542"/>
                    <a:pt x="12416" y="15542"/>
                  </a:cubicBezTo>
                  <a:cubicBezTo>
                    <a:pt x="12456" y="15542"/>
                    <a:pt x="12491" y="15559"/>
                    <a:pt x="12530" y="15599"/>
                  </a:cubicBezTo>
                  <a:cubicBezTo>
                    <a:pt x="12688" y="15763"/>
                    <a:pt x="12853" y="15919"/>
                    <a:pt x="13008" y="16084"/>
                  </a:cubicBezTo>
                  <a:cubicBezTo>
                    <a:pt x="13128" y="16208"/>
                    <a:pt x="13238" y="16340"/>
                    <a:pt x="13355" y="16475"/>
                  </a:cubicBezTo>
                  <a:lnTo>
                    <a:pt x="16382" y="13277"/>
                  </a:lnTo>
                  <a:cubicBezTo>
                    <a:pt x="16128" y="13029"/>
                    <a:pt x="15882" y="12772"/>
                    <a:pt x="15625" y="12527"/>
                  </a:cubicBezTo>
                  <a:cubicBezTo>
                    <a:pt x="15540" y="12445"/>
                    <a:pt x="15546" y="12383"/>
                    <a:pt x="15589" y="12283"/>
                  </a:cubicBezTo>
                  <a:cubicBezTo>
                    <a:pt x="15772" y="11865"/>
                    <a:pt x="15954" y="11441"/>
                    <a:pt x="16115" y="11013"/>
                  </a:cubicBezTo>
                  <a:cubicBezTo>
                    <a:pt x="16164" y="10885"/>
                    <a:pt x="16222" y="10844"/>
                    <a:pt x="16345" y="10844"/>
                  </a:cubicBezTo>
                  <a:cubicBezTo>
                    <a:pt x="16350" y="10844"/>
                    <a:pt x="16354" y="10844"/>
                    <a:pt x="16358" y="10844"/>
                  </a:cubicBezTo>
                  <a:cubicBezTo>
                    <a:pt x="16472" y="10847"/>
                    <a:pt x="16586" y="10847"/>
                    <a:pt x="16700" y="10847"/>
                  </a:cubicBezTo>
                  <a:cubicBezTo>
                    <a:pt x="16830" y="10847"/>
                    <a:pt x="16959" y="10847"/>
                    <a:pt x="17089" y="10847"/>
                  </a:cubicBezTo>
                  <a:cubicBezTo>
                    <a:pt x="17187" y="10847"/>
                    <a:pt x="17284" y="10847"/>
                    <a:pt x="17382" y="10849"/>
                  </a:cubicBezTo>
                  <a:lnTo>
                    <a:pt x="17367" y="6490"/>
                  </a:lnTo>
                  <a:cubicBezTo>
                    <a:pt x="17263" y="6492"/>
                    <a:pt x="17159" y="6493"/>
                    <a:pt x="17054" y="6493"/>
                  </a:cubicBezTo>
                  <a:cubicBezTo>
                    <a:pt x="16936" y="6493"/>
                    <a:pt x="16817" y="6492"/>
                    <a:pt x="16698" y="6492"/>
                  </a:cubicBezTo>
                  <a:cubicBezTo>
                    <a:pt x="16580" y="6492"/>
                    <a:pt x="16462" y="6493"/>
                    <a:pt x="16344" y="6496"/>
                  </a:cubicBezTo>
                  <a:cubicBezTo>
                    <a:pt x="16340" y="6496"/>
                    <a:pt x="16336" y="6496"/>
                    <a:pt x="16332" y="6496"/>
                  </a:cubicBezTo>
                  <a:cubicBezTo>
                    <a:pt x="16210" y="6496"/>
                    <a:pt x="16157" y="6451"/>
                    <a:pt x="16112" y="6332"/>
                  </a:cubicBezTo>
                  <a:cubicBezTo>
                    <a:pt x="15943" y="5895"/>
                    <a:pt x="15762" y="5464"/>
                    <a:pt x="15573" y="5036"/>
                  </a:cubicBezTo>
                  <a:cubicBezTo>
                    <a:pt x="15531" y="4944"/>
                    <a:pt x="15544" y="4893"/>
                    <a:pt x="15610" y="4830"/>
                  </a:cubicBezTo>
                  <a:cubicBezTo>
                    <a:pt x="15795" y="4647"/>
                    <a:pt x="15977" y="4458"/>
                    <a:pt x="16165" y="4276"/>
                  </a:cubicBezTo>
                  <a:cubicBezTo>
                    <a:pt x="16267" y="4176"/>
                    <a:pt x="16379" y="4088"/>
                    <a:pt x="16485" y="3995"/>
                  </a:cubicBezTo>
                  <a:lnTo>
                    <a:pt x="13296" y="976"/>
                  </a:lnTo>
                  <a:cubicBezTo>
                    <a:pt x="13043" y="1234"/>
                    <a:pt x="12786" y="1487"/>
                    <a:pt x="12534" y="1744"/>
                  </a:cubicBezTo>
                  <a:cubicBezTo>
                    <a:pt x="12492" y="1786"/>
                    <a:pt x="12456" y="1806"/>
                    <a:pt x="12414" y="1806"/>
                  </a:cubicBezTo>
                  <a:cubicBezTo>
                    <a:pt x="12386" y="1806"/>
                    <a:pt x="12354" y="1797"/>
                    <a:pt x="12316" y="1780"/>
                  </a:cubicBezTo>
                  <a:cubicBezTo>
                    <a:pt x="11882" y="1591"/>
                    <a:pt x="11445" y="1408"/>
                    <a:pt x="11004" y="1236"/>
                  </a:cubicBezTo>
                  <a:cubicBezTo>
                    <a:pt x="10904" y="1196"/>
                    <a:pt x="10865" y="1154"/>
                    <a:pt x="10866" y="1047"/>
                  </a:cubicBezTo>
                  <a:cubicBezTo>
                    <a:pt x="10872" y="700"/>
                    <a:pt x="10865" y="355"/>
                    <a:pt x="10873" y="9"/>
                  </a:cubicBezTo>
                  <a:lnTo>
                    <a:pt x="64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1"/>
            <p:cNvSpPr/>
            <p:nvPr/>
          </p:nvSpPr>
          <p:spPr>
            <a:xfrm>
              <a:off x="3606485" y="761509"/>
              <a:ext cx="1933602" cy="1697906"/>
            </a:xfrm>
            <a:custGeom>
              <a:avLst/>
              <a:gdLst/>
              <a:ahLst/>
              <a:cxnLst/>
              <a:rect l="l" t="t" r="r" b="b"/>
              <a:pathLst>
                <a:path w="52045" h="45701" extrusionOk="0">
                  <a:moveTo>
                    <a:pt x="37000" y="5735"/>
                  </a:moveTo>
                  <a:cubicBezTo>
                    <a:pt x="36977" y="5735"/>
                    <a:pt x="36955" y="5744"/>
                    <a:pt x="36937" y="5761"/>
                  </a:cubicBezTo>
                  <a:cubicBezTo>
                    <a:pt x="36923" y="5777"/>
                    <a:pt x="36914" y="5799"/>
                    <a:pt x="36914" y="5822"/>
                  </a:cubicBezTo>
                  <a:cubicBezTo>
                    <a:pt x="36920" y="6005"/>
                    <a:pt x="36920" y="6191"/>
                    <a:pt x="36920" y="6375"/>
                  </a:cubicBezTo>
                  <a:cubicBezTo>
                    <a:pt x="36920" y="6532"/>
                    <a:pt x="36920" y="6687"/>
                    <a:pt x="36923" y="6844"/>
                  </a:cubicBezTo>
                  <a:cubicBezTo>
                    <a:pt x="36926" y="6890"/>
                    <a:pt x="36963" y="6929"/>
                    <a:pt x="37010" y="6929"/>
                  </a:cubicBezTo>
                  <a:lnTo>
                    <a:pt x="37013" y="6929"/>
                  </a:lnTo>
                  <a:cubicBezTo>
                    <a:pt x="37061" y="6929"/>
                    <a:pt x="37097" y="6889"/>
                    <a:pt x="37097" y="6841"/>
                  </a:cubicBezTo>
                  <a:cubicBezTo>
                    <a:pt x="37094" y="6687"/>
                    <a:pt x="37094" y="6532"/>
                    <a:pt x="37094" y="6378"/>
                  </a:cubicBezTo>
                  <a:cubicBezTo>
                    <a:pt x="37094" y="6221"/>
                    <a:pt x="37094" y="6063"/>
                    <a:pt x="37090" y="5908"/>
                  </a:cubicBezTo>
                  <a:lnTo>
                    <a:pt x="37090" y="5908"/>
                  </a:lnTo>
                  <a:lnTo>
                    <a:pt x="41289" y="5916"/>
                  </a:lnTo>
                  <a:cubicBezTo>
                    <a:pt x="41287" y="6077"/>
                    <a:pt x="41287" y="6241"/>
                    <a:pt x="41287" y="6403"/>
                  </a:cubicBezTo>
                  <a:cubicBezTo>
                    <a:pt x="41287" y="6559"/>
                    <a:pt x="41287" y="6713"/>
                    <a:pt x="41284" y="6867"/>
                  </a:cubicBezTo>
                  <a:cubicBezTo>
                    <a:pt x="41283" y="7038"/>
                    <a:pt x="41377" y="7098"/>
                    <a:pt x="41479" y="7137"/>
                  </a:cubicBezTo>
                  <a:cubicBezTo>
                    <a:pt x="41894" y="7301"/>
                    <a:pt x="42322" y="7478"/>
                    <a:pt x="42787" y="7680"/>
                  </a:cubicBezTo>
                  <a:cubicBezTo>
                    <a:pt x="42838" y="7702"/>
                    <a:pt x="42881" y="7713"/>
                    <a:pt x="42922" y="7713"/>
                  </a:cubicBezTo>
                  <a:cubicBezTo>
                    <a:pt x="42989" y="7713"/>
                    <a:pt x="43045" y="7684"/>
                    <a:pt x="43094" y="7620"/>
                  </a:cubicBezTo>
                  <a:cubicBezTo>
                    <a:pt x="43228" y="7480"/>
                    <a:pt x="43366" y="7345"/>
                    <a:pt x="43504" y="7207"/>
                  </a:cubicBezTo>
                  <a:cubicBezTo>
                    <a:pt x="43621" y="7088"/>
                    <a:pt x="43740" y="6970"/>
                    <a:pt x="43856" y="6852"/>
                  </a:cubicBezTo>
                  <a:cubicBezTo>
                    <a:pt x="43888" y="6818"/>
                    <a:pt x="43888" y="6764"/>
                    <a:pt x="43854" y="6731"/>
                  </a:cubicBezTo>
                  <a:cubicBezTo>
                    <a:pt x="43838" y="6715"/>
                    <a:pt x="43816" y="6707"/>
                    <a:pt x="43794" y="6707"/>
                  </a:cubicBezTo>
                  <a:cubicBezTo>
                    <a:pt x="43772" y="6707"/>
                    <a:pt x="43749" y="6715"/>
                    <a:pt x="43733" y="6732"/>
                  </a:cubicBezTo>
                  <a:cubicBezTo>
                    <a:pt x="43616" y="6851"/>
                    <a:pt x="43499" y="6969"/>
                    <a:pt x="43382" y="7085"/>
                  </a:cubicBezTo>
                  <a:cubicBezTo>
                    <a:pt x="43244" y="7223"/>
                    <a:pt x="43106" y="7360"/>
                    <a:pt x="42971" y="7500"/>
                  </a:cubicBezTo>
                  <a:cubicBezTo>
                    <a:pt x="42947" y="7525"/>
                    <a:pt x="42932" y="7537"/>
                    <a:pt x="42911" y="7537"/>
                  </a:cubicBezTo>
                  <a:cubicBezTo>
                    <a:pt x="42895" y="7537"/>
                    <a:pt x="42877" y="7531"/>
                    <a:pt x="42849" y="7519"/>
                  </a:cubicBezTo>
                  <a:cubicBezTo>
                    <a:pt x="42383" y="7317"/>
                    <a:pt x="41955" y="7137"/>
                    <a:pt x="41536" y="6974"/>
                  </a:cubicBezTo>
                  <a:cubicBezTo>
                    <a:pt x="41457" y="6942"/>
                    <a:pt x="41450" y="6926"/>
                    <a:pt x="41451" y="6867"/>
                  </a:cubicBezTo>
                  <a:cubicBezTo>
                    <a:pt x="41454" y="6713"/>
                    <a:pt x="41454" y="6556"/>
                    <a:pt x="41454" y="6401"/>
                  </a:cubicBezTo>
                  <a:cubicBezTo>
                    <a:pt x="41454" y="6211"/>
                    <a:pt x="41454" y="6022"/>
                    <a:pt x="41459" y="5831"/>
                  </a:cubicBezTo>
                  <a:cubicBezTo>
                    <a:pt x="41462" y="5809"/>
                    <a:pt x="41451" y="5786"/>
                    <a:pt x="41435" y="5770"/>
                  </a:cubicBezTo>
                  <a:cubicBezTo>
                    <a:pt x="41419" y="5752"/>
                    <a:pt x="41398" y="5744"/>
                    <a:pt x="41374" y="5744"/>
                  </a:cubicBezTo>
                  <a:lnTo>
                    <a:pt x="37000" y="5735"/>
                  </a:lnTo>
                  <a:close/>
                  <a:moveTo>
                    <a:pt x="14173" y="2528"/>
                  </a:moveTo>
                  <a:cubicBezTo>
                    <a:pt x="14145" y="2528"/>
                    <a:pt x="14117" y="2542"/>
                    <a:pt x="14100" y="2568"/>
                  </a:cubicBezTo>
                  <a:cubicBezTo>
                    <a:pt x="14075" y="2607"/>
                    <a:pt x="14085" y="2661"/>
                    <a:pt x="14126" y="2687"/>
                  </a:cubicBezTo>
                  <a:cubicBezTo>
                    <a:pt x="15424" y="3536"/>
                    <a:pt x="16369" y="4826"/>
                    <a:pt x="16785" y="6321"/>
                  </a:cubicBezTo>
                  <a:cubicBezTo>
                    <a:pt x="17290" y="8123"/>
                    <a:pt x="16984" y="10050"/>
                    <a:pt x="15943" y="11607"/>
                  </a:cubicBezTo>
                  <a:cubicBezTo>
                    <a:pt x="15917" y="11648"/>
                    <a:pt x="15927" y="11700"/>
                    <a:pt x="15968" y="11728"/>
                  </a:cubicBezTo>
                  <a:cubicBezTo>
                    <a:pt x="15983" y="11737"/>
                    <a:pt x="15999" y="11742"/>
                    <a:pt x="16014" y="11742"/>
                  </a:cubicBezTo>
                  <a:cubicBezTo>
                    <a:pt x="16042" y="11742"/>
                    <a:pt x="16070" y="11728"/>
                    <a:pt x="16087" y="11702"/>
                  </a:cubicBezTo>
                  <a:cubicBezTo>
                    <a:pt x="17154" y="10104"/>
                    <a:pt x="17467" y="8124"/>
                    <a:pt x="16951" y="6273"/>
                  </a:cubicBezTo>
                  <a:cubicBezTo>
                    <a:pt x="16521" y="4739"/>
                    <a:pt x="15551" y="3414"/>
                    <a:pt x="14220" y="2542"/>
                  </a:cubicBezTo>
                  <a:cubicBezTo>
                    <a:pt x="14206" y="2532"/>
                    <a:pt x="14189" y="2528"/>
                    <a:pt x="14173" y="2528"/>
                  </a:cubicBezTo>
                  <a:close/>
                  <a:moveTo>
                    <a:pt x="31414" y="9719"/>
                  </a:moveTo>
                  <a:cubicBezTo>
                    <a:pt x="31392" y="9719"/>
                    <a:pt x="31370" y="9727"/>
                    <a:pt x="31354" y="9744"/>
                  </a:cubicBezTo>
                  <a:cubicBezTo>
                    <a:pt x="31319" y="9777"/>
                    <a:pt x="31319" y="9834"/>
                    <a:pt x="31354" y="9866"/>
                  </a:cubicBezTo>
                  <a:lnTo>
                    <a:pt x="31596" y="10107"/>
                  </a:lnTo>
                  <a:cubicBezTo>
                    <a:pt x="31799" y="10311"/>
                    <a:pt x="32002" y="10512"/>
                    <a:pt x="32206" y="10712"/>
                  </a:cubicBezTo>
                  <a:cubicBezTo>
                    <a:pt x="32248" y="10754"/>
                    <a:pt x="32249" y="10763"/>
                    <a:pt x="32230" y="10808"/>
                  </a:cubicBezTo>
                  <a:cubicBezTo>
                    <a:pt x="32007" y="11322"/>
                    <a:pt x="31833" y="11738"/>
                    <a:pt x="31683" y="12121"/>
                  </a:cubicBezTo>
                  <a:cubicBezTo>
                    <a:pt x="31649" y="12208"/>
                    <a:pt x="31622" y="12229"/>
                    <a:pt x="31547" y="12229"/>
                  </a:cubicBezTo>
                  <a:cubicBezTo>
                    <a:pt x="31542" y="12229"/>
                    <a:pt x="31536" y="12229"/>
                    <a:pt x="31531" y="12229"/>
                  </a:cubicBezTo>
                  <a:cubicBezTo>
                    <a:pt x="31402" y="12225"/>
                    <a:pt x="31273" y="12224"/>
                    <a:pt x="31143" y="12224"/>
                  </a:cubicBezTo>
                  <a:cubicBezTo>
                    <a:pt x="31078" y="12224"/>
                    <a:pt x="31013" y="12224"/>
                    <a:pt x="30949" y="12224"/>
                  </a:cubicBezTo>
                  <a:cubicBezTo>
                    <a:pt x="30802" y="12224"/>
                    <a:pt x="30655" y="12224"/>
                    <a:pt x="30507" y="12223"/>
                  </a:cubicBezTo>
                  <a:cubicBezTo>
                    <a:pt x="30467" y="12230"/>
                    <a:pt x="30420" y="12261"/>
                    <a:pt x="30420" y="12309"/>
                  </a:cubicBezTo>
                  <a:cubicBezTo>
                    <a:pt x="30420" y="12355"/>
                    <a:pt x="30459" y="12396"/>
                    <a:pt x="30506" y="12396"/>
                  </a:cubicBezTo>
                  <a:cubicBezTo>
                    <a:pt x="30581" y="12397"/>
                    <a:pt x="30655" y="12397"/>
                    <a:pt x="30729" y="12397"/>
                  </a:cubicBezTo>
                  <a:cubicBezTo>
                    <a:pt x="30803" y="12397"/>
                    <a:pt x="30877" y="12397"/>
                    <a:pt x="30950" y="12397"/>
                  </a:cubicBezTo>
                  <a:cubicBezTo>
                    <a:pt x="31014" y="12397"/>
                    <a:pt x="31079" y="12396"/>
                    <a:pt x="31143" y="12396"/>
                  </a:cubicBezTo>
                  <a:cubicBezTo>
                    <a:pt x="31271" y="12396"/>
                    <a:pt x="31399" y="12398"/>
                    <a:pt x="31528" y="12401"/>
                  </a:cubicBezTo>
                  <a:lnTo>
                    <a:pt x="31544" y="12401"/>
                  </a:lnTo>
                  <a:cubicBezTo>
                    <a:pt x="31696" y="12401"/>
                    <a:pt x="31785" y="12338"/>
                    <a:pt x="31846" y="12184"/>
                  </a:cubicBezTo>
                  <a:cubicBezTo>
                    <a:pt x="31994" y="11803"/>
                    <a:pt x="32166" y="11388"/>
                    <a:pt x="32390" y="10877"/>
                  </a:cubicBezTo>
                  <a:cubicBezTo>
                    <a:pt x="32451" y="10735"/>
                    <a:pt x="32393" y="10651"/>
                    <a:pt x="32327" y="10589"/>
                  </a:cubicBezTo>
                  <a:cubicBezTo>
                    <a:pt x="32123" y="10388"/>
                    <a:pt x="31921" y="10188"/>
                    <a:pt x="31718" y="9986"/>
                  </a:cubicBezTo>
                  <a:lnTo>
                    <a:pt x="31475" y="9744"/>
                  </a:lnTo>
                  <a:cubicBezTo>
                    <a:pt x="31459" y="9727"/>
                    <a:pt x="31436" y="9719"/>
                    <a:pt x="31414" y="9719"/>
                  </a:cubicBezTo>
                  <a:close/>
                  <a:moveTo>
                    <a:pt x="8858" y="1707"/>
                  </a:moveTo>
                  <a:cubicBezTo>
                    <a:pt x="8851" y="1707"/>
                    <a:pt x="8843" y="1708"/>
                    <a:pt x="8836" y="1710"/>
                  </a:cubicBezTo>
                  <a:cubicBezTo>
                    <a:pt x="7143" y="2185"/>
                    <a:pt x="5735" y="3289"/>
                    <a:pt x="4873" y="4822"/>
                  </a:cubicBezTo>
                  <a:cubicBezTo>
                    <a:pt x="4011" y="6355"/>
                    <a:pt x="3797" y="8131"/>
                    <a:pt x="4271" y="9824"/>
                  </a:cubicBezTo>
                  <a:cubicBezTo>
                    <a:pt x="4783" y="11652"/>
                    <a:pt x="6060" y="13172"/>
                    <a:pt x="7775" y="13989"/>
                  </a:cubicBezTo>
                  <a:cubicBezTo>
                    <a:pt x="7788" y="13995"/>
                    <a:pt x="7799" y="13999"/>
                    <a:pt x="7811" y="13999"/>
                  </a:cubicBezTo>
                  <a:cubicBezTo>
                    <a:pt x="7846" y="13999"/>
                    <a:pt x="7876" y="13981"/>
                    <a:pt x="7891" y="13950"/>
                  </a:cubicBezTo>
                  <a:cubicBezTo>
                    <a:pt x="7911" y="13907"/>
                    <a:pt x="7892" y="13856"/>
                    <a:pt x="7850" y="13835"/>
                  </a:cubicBezTo>
                  <a:cubicBezTo>
                    <a:pt x="6179" y="13037"/>
                    <a:pt x="4937" y="11558"/>
                    <a:pt x="4438" y="9779"/>
                  </a:cubicBezTo>
                  <a:cubicBezTo>
                    <a:pt x="3485" y="6375"/>
                    <a:pt x="5480" y="2830"/>
                    <a:pt x="8883" y="1878"/>
                  </a:cubicBezTo>
                  <a:cubicBezTo>
                    <a:pt x="8928" y="1865"/>
                    <a:pt x="8956" y="1817"/>
                    <a:pt x="8943" y="1771"/>
                  </a:cubicBezTo>
                  <a:cubicBezTo>
                    <a:pt x="8932" y="1732"/>
                    <a:pt x="8897" y="1707"/>
                    <a:pt x="8858" y="1707"/>
                  </a:cubicBezTo>
                  <a:close/>
                  <a:moveTo>
                    <a:pt x="39199" y="10539"/>
                  </a:moveTo>
                  <a:cubicBezTo>
                    <a:pt x="37030" y="10539"/>
                    <a:pt x="35258" y="12285"/>
                    <a:pt x="35242" y="14441"/>
                  </a:cubicBezTo>
                  <a:cubicBezTo>
                    <a:pt x="35232" y="15502"/>
                    <a:pt x="35632" y="16503"/>
                    <a:pt x="36370" y="17259"/>
                  </a:cubicBezTo>
                  <a:cubicBezTo>
                    <a:pt x="37107" y="18016"/>
                    <a:pt x="38090" y="18440"/>
                    <a:pt x="39139" y="18447"/>
                  </a:cubicBezTo>
                  <a:cubicBezTo>
                    <a:pt x="39186" y="18447"/>
                    <a:pt x="39223" y="18408"/>
                    <a:pt x="39222" y="18360"/>
                  </a:cubicBezTo>
                  <a:cubicBezTo>
                    <a:pt x="39222" y="18312"/>
                    <a:pt x="39184" y="18273"/>
                    <a:pt x="39136" y="18273"/>
                  </a:cubicBezTo>
                  <a:cubicBezTo>
                    <a:pt x="38135" y="18265"/>
                    <a:pt x="37196" y="17862"/>
                    <a:pt x="36492" y="17138"/>
                  </a:cubicBezTo>
                  <a:cubicBezTo>
                    <a:pt x="35788" y="16415"/>
                    <a:pt x="35405" y="15457"/>
                    <a:pt x="35412" y="14441"/>
                  </a:cubicBezTo>
                  <a:cubicBezTo>
                    <a:pt x="35428" y="12380"/>
                    <a:pt x="37123" y="10712"/>
                    <a:pt x="39197" y="10712"/>
                  </a:cubicBezTo>
                  <a:lnTo>
                    <a:pt x="39222" y="10712"/>
                  </a:lnTo>
                  <a:cubicBezTo>
                    <a:pt x="39271" y="10712"/>
                    <a:pt x="39309" y="10674"/>
                    <a:pt x="39309" y="10626"/>
                  </a:cubicBezTo>
                  <a:cubicBezTo>
                    <a:pt x="39309" y="10580"/>
                    <a:pt x="39271" y="10539"/>
                    <a:pt x="39223" y="10539"/>
                  </a:cubicBezTo>
                  <a:close/>
                  <a:moveTo>
                    <a:pt x="19967" y="173"/>
                  </a:moveTo>
                  <a:cubicBezTo>
                    <a:pt x="20968" y="173"/>
                    <a:pt x="21784" y="987"/>
                    <a:pt x="21784" y="1990"/>
                  </a:cubicBezTo>
                  <a:lnTo>
                    <a:pt x="21784" y="17537"/>
                  </a:lnTo>
                  <a:cubicBezTo>
                    <a:pt x="21784" y="18538"/>
                    <a:pt x="20970" y="19355"/>
                    <a:pt x="19967" y="19355"/>
                  </a:cubicBezTo>
                  <a:lnTo>
                    <a:pt x="1990" y="19355"/>
                  </a:lnTo>
                  <a:cubicBezTo>
                    <a:pt x="989" y="19355"/>
                    <a:pt x="172" y="18541"/>
                    <a:pt x="172" y="17537"/>
                  </a:cubicBezTo>
                  <a:lnTo>
                    <a:pt x="172" y="1990"/>
                  </a:lnTo>
                  <a:cubicBezTo>
                    <a:pt x="172" y="989"/>
                    <a:pt x="987" y="173"/>
                    <a:pt x="1990" y="173"/>
                  </a:cubicBezTo>
                  <a:close/>
                  <a:moveTo>
                    <a:pt x="1990" y="0"/>
                  </a:moveTo>
                  <a:cubicBezTo>
                    <a:pt x="892" y="0"/>
                    <a:pt x="0" y="893"/>
                    <a:pt x="0" y="1990"/>
                  </a:cubicBezTo>
                  <a:lnTo>
                    <a:pt x="0" y="17540"/>
                  </a:lnTo>
                  <a:cubicBezTo>
                    <a:pt x="0" y="18637"/>
                    <a:pt x="892" y="19530"/>
                    <a:pt x="1990" y="19530"/>
                  </a:cubicBezTo>
                  <a:lnTo>
                    <a:pt x="19967" y="19530"/>
                  </a:lnTo>
                  <a:cubicBezTo>
                    <a:pt x="21064" y="19530"/>
                    <a:pt x="21957" y="18637"/>
                    <a:pt x="21957" y="17537"/>
                  </a:cubicBezTo>
                  <a:lnTo>
                    <a:pt x="21957" y="1990"/>
                  </a:lnTo>
                  <a:cubicBezTo>
                    <a:pt x="21957" y="893"/>
                    <a:pt x="21064" y="0"/>
                    <a:pt x="19967" y="0"/>
                  </a:cubicBezTo>
                  <a:close/>
                  <a:moveTo>
                    <a:pt x="32263" y="18255"/>
                  </a:moveTo>
                  <a:cubicBezTo>
                    <a:pt x="32242" y="18255"/>
                    <a:pt x="32220" y="18263"/>
                    <a:pt x="32203" y="18280"/>
                  </a:cubicBezTo>
                  <a:cubicBezTo>
                    <a:pt x="31985" y="18493"/>
                    <a:pt x="31770" y="18709"/>
                    <a:pt x="31557" y="18926"/>
                  </a:cubicBezTo>
                  <a:lnTo>
                    <a:pt x="31436" y="19046"/>
                  </a:lnTo>
                  <a:cubicBezTo>
                    <a:pt x="31403" y="19080"/>
                    <a:pt x="31403" y="19136"/>
                    <a:pt x="31436" y="19168"/>
                  </a:cubicBezTo>
                  <a:lnTo>
                    <a:pt x="34528" y="22244"/>
                  </a:lnTo>
                  <a:cubicBezTo>
                    <a:pt x="34545" y="22260"/>
                    <a:pt x="34569" y="22268"/>
                    <a:pt x="34590" y="22268"/>
                  </a:cubicBezTo>
                  <a:cubicBezTo>
                    <a:pt x="34592" y="22269"/>
                    <a:pt x="34593" y="22269"/>
                    <a:pt x="34595" y="22269"/>
                  </a:cubicBezTo>
                  <a:cubicBezTo>
                    <a:pt x="34609" y="22269"/>
                    <a:pt x="34637" y="22258"/>
                    <a:pt x="34650" y="22244"/>
                  </a:cubicBezTo>
                  <a:cubicBezTo>
                    <a:pt x="34760" y="22129"/>
                    <a:pt x="34873" y="22019"/>
                    <a:pt x="34985" y="21906"/>
                  </a:cubicBezTo>
                  <a:cubicBezTo>
                    <a:pt x="35122" y="21771"/>
                    <a:pt x="35258" y="21636"/>
                    <a:pt x="35390" y="21496"/>
                  </a:cubicBezTo>
                  <a:cubicBezTo>
                    <a:pt x="35420" y="21465"/>
                    <a:pt x="35439" y="21451"/>
                    <a:pt x="35466" y="21451"/>
                  </a:cubicBezTo>
                  <a:cubicBezTo>
                    <a:pt x="35486" y="21451"/>
                    <a:pt x="35512" y="21459"/>
                    <a:pt x="35550" y="21476"/>
                  </a:cubicBezTo>
                  <a:cubicBezTo>
                    <a:pt x="36004" y="21673"/>
                    <a:pt x="36426" y="21846"/>
                    <a:pt x="36839" y="22006"/>
                  </a:cubicBezTo>
                  <a:cubicBezTo>
                    <a:pt x="36849" y="22010"/>
                    <a:pt x="36859" y="22012"/>
                    <a:pt x="36869" y="22012"/>
                  </a:cubicBezTo>
                  <a:cubicBezTo>
                    <a:pt x="36903" y="22012"/>
                    <a:pt x="36934" y="21990"/>
                    <a:pt x="36949" y="21956"/>
                  </a:cubicBezTo>
                  <a:cubicBezTo>
                    <a:pt x="36966" y="21913"/>
                    <a:pt x="36945" y="21862"/>
                    <a:pt x="36900" y="21846"/>
                  </a:cubicBezTo>
                  <a:cubicBezTo>
                    <a:pt x="36487" y="21686"/>
                    <a:pt x="36069" y="21514"/>
                    <a:pt x="35617" y="21318"/>
                  </a:cubicBezTo>
                  <a:cubicBezTo>
                    <a:pt x="35562" y="21294"/>
                    <a:pt x="35511" y="21279"/>
                    <a:pt x="35461" y="21279"/>
                  </a:cubicBezTo>
                  <a:cubicBezTo>
                    <a:pt x="35395" y="21279"/>
                    <a:pt x="35332" y="21305"/>
                    <a:pt x="35265" y="21376"/>
                  </a:cubicBezTo>
                  <a:cubicBezTo>
                    <a:pt x="35135" y="21514"/>
                    <a:pt x="35000" y="21649"/>
                    <a:pt x="34865" y="21782"/>
                  </a:cubicBezTo>
                  <a:lnTo>
                    <a:pt x="34586" y="22061"/>
                  </a:lnTo>
                  <a:lnTo>
                    <a:pt x="31618" y="19107"/>
                  </a:lnTo>
                  <a:lnTo>
                    <a:pt x="31679" y="19046"/>
                  </a:lnTo>
                  <a:cubicBezTo>
                    <a:pt x="31892" y="18831"/>
                    <a:pt x="32107" y="18615"/>
                    <a:pt x="32322" y="18403"/>
                  </a:cubicBezTo>
                  <a:cubicBezTo>
                    <a:pt x="32357" y="18370"/>
                    <a:pt x="32357" y="18316"/>
                    <a:pt x="32325" y="18281"/>
                  </a:cubicBezTo>
                  <a:cubicBezTo>
                    <a:pt x="32308" y="18264"/>
                    <a:pt x="32286" y="18255"/>
                    <a:pt x="32263" y="18255"/>
                  </a:cubicBezTo>
                  <a:close/>
                  <a:moveTo>
                    <a:pt x="46618" y="12067"/>
                  </a:moveTo>
                  <a:cubicBezTo>
                    <a:pt x="46608" y="12067"/>
                    <a:pt x="46598" y="12068"/>
                    <a:pt x="46588" y="12072"/>
                  </a:cubicBezTo>
                  <a:cubicBezTo>
                    <a:pt x="46545" y="12088"/>
                    <a:pt x="46521" y="12137"/>
                    <a:pt x="46539" y="12182"/>
                  </a:cubicBezTo>
                  <a:cubicBezTo>
                    <a:pt x="46599" y="12338"/>
                    <a:pt x="46682" y="12400"/>
                    <a:pt x="46833" y="12400"/>
                  </a:cubicBezTo>
                  <a:cubicBezTo>
                    <a:pt x="46840" y="12400"/>
                    <a:pt x="46847" y="12400"/>
                    <a:pt x="46854" y="12400"/>
                  </a:cubicBezTo>
                  <a:cubicBezTo>
                    <a:pt x="46960" y="12397"/>
                    <a:pt x="47067" y="12397"/>
                    <a:pt x="47174" y="12397"/>
                  </a:cubicBezTo>
                  <a:cubicBezTo>
                    <a:pt x="47246" y="12397"/>
                    <a:pt x="47317" y="12397"/>
                    <a:pt x="47388" y="12397"/>
                  </a:cubicBezTo>
                  <a:cubicBezTo>
                    <a:pt x="47455" y="12398"/>
                    <a:pt x="47521" y="12398"/>
                    <a:pt x="47588" y="12398"/>
                  </a:cubicBezTo>
                  <a:cubicBezTo>
                    <a:pt x="47655" y="12398"/>
                    <a:pt x="47721" y="12398"/>
                    <a:pt x="47787" y="12397"/>
                  </a:cubicBezTo>
                  <a:lnTo>
                    <a:pt x="47800" y="16579"/>
                  </a:lnTo>
                  <a:lnTo>
                    <a:pt x="47417" y="16579"/>
                  </a:lnTo>
                  <a:cubicBezTo>
                    <a:pt x="47234" y="16579"/>
                    <a:pt x="47050" y="16579"/>
                    <a:pt x="46865" y="16576"/>
                  </a:cubicBezTo>
                  <a:cubicBezTo>
                    <a:pt x="46860" y="16576"/>
                    <a:pt x="46855" y="16576"/>
                    <a:pt x="46850" y="16576"/>
                  </a:cubicBezTo>
                  <a:cubicBezTo>
                    <a:pt x="46691" y="16576"/>
                    <a:pt x="46599" y="16641"/>
                    <a:pt x="46539" y="16801"/>
                  </a:cubicBezTo>
                  <a:cubicBezTo>
                    <a:pt x="46376" y="17230"/>
                    <a:pt x="46190" y="17662"/>
                    <a:pt x="46013" y="18066"/>
                  </a:cubicBezTo>
                  <a:cubicBezTo>
                    <a:pt x="45961" y="18188"/>
                    <a:pt x="45950" y="18293"/>
                    <a:pt x="46070" y="18408"/>
                  </a:cubicBezTo>
                  <a:cubicBezTo>
                    <a:pt x="46209" y="18543"/>
                    <a:pt x="46347" y="18682"/>
                    <a:pt x="46485" y="18820"/>
                  </a:cubicBezTo>
                  <a:cubicBezTo>
                    <a:pt x="46578" y="18914"/>
                    <a:pt x="46669" y="19007"/>
                    <a:pt x="46764" y="19098"/>
                  </a:cubicBezTo>
                  <a:lnTo>
                    <a:pt x="43861" y="22165"/>
                  </a:lnTo>
                  <a:lnTo>
                    <a:pt x="43816" y="22115"/>
                  </a:lnTo>
                  <a:cubicBezTo>
                    <a:pt x="43736" y="22022"/>
                    <a:pt x="43658" y="21932"/>
                    <a:pt x="43575" y="21845"/>
                  </a:cubicBezTo>
                  <a:cubicBezTo>
                    <a:pt x="43495" y="21760"/>
                    <a:pt x="43411" y="21678"/>
                    <a:pt x="43330" y="21595"/>
                  </a:cubicBezTo>
                  <a:cubicBezTo>
                    <a:pt x="43251" y="21518"/>
                    <a:pt x="43174" y="21440"/>
                    <a:pt x="43097" y="21360"/>
                  </a:cubicBezTo>
                  <a:cubicBezTo>
                    <a:pt x="43037" y="21296"/>
                    <a:pt x="42977" y="21275"/>
                    <a:pt x="42920" y="21275"/>
                  </a:cubicBezTo>
                  <a:cubicBezTo>
                    <a:pt x="42874" y="21275"/>
                    <a:pt x="42831" y="21288"/>
                    <a:pt x="42793" y="21305"/>
                  </a:cubicBezTo>
                  <a:cubicBezTo>
                    <a:pt x="42749" y="21324"/>
                    <a:pt x="42729" y="21374"/>
                    <a:pt x="42748" y="21418"/>
                  </a:cubicBezTo>
                  <a:cubicBezTo>
                    <a:pt x="42761" y="21450"/>
                    <a:pt x="42792" y="21470"/>
                    <a:pt x="42825" y="21470"/>
                  </a:cubicBezTo>
                  <a:cubicBezTo>
                    <a:pt x="42837" y="21470"/>
                    <a:pt x="42848" y="21468"/>
                    <a:pt x="42859" y="21463"/>
                  </a:cubicBezTo>
                  <a:cubicBezTo>
                    <a:pt x="42886" y="21453"/>
                    <a:pt x="42904" y="21448"/>
                    <a:pt x="42919" y="21448"/>
                  </a:cubicBezTo>
                  <a:cubicBezTo>
                    <a:pt x="42939" y="21448"/>
                    <a:pt x="42953" y="21458"/>
                    <a:pt x="42973" y="21477"/>
                  </a:cubicBezTo>
                  <a:cubicBezTo>
                    <a:pt x="43048" y="21559"/>
                    <a:pt x="43128" y="21637"/>
                    <a:pt x="43208" y="21717"/>
                  </a:cubicBezTo>
                  <a:cubicBezTo>
                    <a:pt x="43290" y="21797"/>
                    <a:pt x="43372" y="21878"/>
                    <a:pt x="43452" y="21962"/>
                  </a:cubicBezTo>
                  <a:cubicBezTo>
                    <a:pt x="43531" y="22048"/>
                    <a:pt x="43610" y="22136"/>
                    <a:pt x="43687" y="22226"/>
                  </a:cubicBezTo>
                  <a:lnTo>
                    <a:pt x="43794" y="22351"/>
                  </a:lnTo>
                  <a:cubicBezTo>
                    <a:pt x="43810" y="22369"/>
                    <a:pt x="43835" y="22380"/>
                    <a:pt x="43859" y="22380"/>
                  </a:cubicBezTo>
                  <a:cubicBezTo>
                    <a:pt x="43883" y="22380"/>
                    <a:pt x="43907" y="22370"/>
                    <a:pt x="43922" y="22356"/>
                  </a:cubicBezTo>
                  <a:lnTo>
                    <a:pt x="46948" y="19159"/>
                  </a:lnTo>
                  <a:cubicBezTo>
                    <a:pt x="46980" y="19125"/>
                    <a:pt x="46980" y="19069"/>
                    <a:pt x="46945" y="19038"/>
                  </a:cubicBezTo>
                  <a:cubicBezTo>
                    <a:pt x="46832" y="18927"/>
                    <a:pt x="46720" y="18814"/>
                    <a:pt x="46608" y="18702"/>
                  </a:cubicBezTo>
                  <a:cubicBezTo>
                    <a:pt x="46471" y="18561"/>
                    <a:pt x="46331" y="18422"/>
                    <a:pt x="46189" y="18287"/>
                  </a:cubicBezTo>
                  <a:cubicBezTo>
                    <a:pt x="46140" y="18238"/>
                    <a:pt x="46138" y="18219"/>
                    <a:pt x="46173" y="18139"/>
                  </a:cubicBezTo>
                  <a:cubicBezTo>
                    <a:pt x="46350" y="17731"/>
                    <a:pt x="46537" y="17297"/>
                    <a:pt x="46701" y="16863"/>
                  </a:cubicBezTo>
                  <a:cubicBezTo>
                    <a:pt x="46736" y="16768"/>
                    <a:pt x="46762" y="16750"/>
                    <a:pt x="46840" y="16750"/>
                  </a:cubicBezTo>
                  <a:cubicBezTo>
                    <a:pt x="46847" y="16750"/>
                    <a:pt x="46854" y="16750"/>
                    <a:pt x="46861" y="16750"/>
                  </a:cubicBezTo>
                  <a:cubicBezTo>
                    <a:pt x="46972" y="16753"/>
                    <a:pt x="47084" y="16753"/>
                    <a:pt x="47195" y="16753"/>
                  </a:cubicBezTo>
                  <a:cubicBezTo>
                    <a:pt x="47269" y="16753"/>
                    <a:pt x="47343" y="16753"/>
                    <a:pt x="47417" y="16753"/>
                  </a:cubicBezTo>
                  <a:cubicBezTo>
                    <a:pt x="47574" y="16753"/>
                    <a:pt x="47728" y="16753"/>
                    <a:pt x="47884" y="16754"/>
                  </a:cubicBezTo>
                  <a:cubicBezTo>
                    <a:pt x="47906" y="16754"/>
                    <a:pt x="47929" y="16746"/>
                    <a:pt x="47945" y="16730"/>
                  </a:cubicBezTo>
                  <a:cubicBezTo>
                    <a:pt x="47961" y="16714"/>
                    <a:pt x="47971" y="16692"/>
                    <a:pt x="47971" y="16669"/>
                  </a:cubicBezTo>
                  <a:lnTo>
                    <a:pt x="47958" y="12310"/>
                  </a:lnTo>
                  <a:cubicBezTo>
                    <a:pt x="47958" y="12287"/>
                    <a:pt x="47950" y="12265"/>
                    <a:pt x="47932" y="12248"/>
                  </a:cubicBezTo>
                  <a:cubicBezTo>
                    <a:pt x="47916" y="12232"/>
                    <a:pt x="47894" y="12224"/>
                    <a:pt x="47871" y="12223"/>
                  </a:cubicBezTo>
                  <a:cubicBezTo>
                    <a:pt x="47791" y="12224"/>
                    <a:pt x="47710" y="12225"/>
                    <a:pt x="47630" y="12225"/>
                  </a:cubicBezTo>
                  <a:cubicBezTo>
                    <a:pt x="47550" y="12225"/>
                    <a:pt x="47469" y="12224"/>
                    <a:pt x="47388" y="12224"/>
                  </a:cubicBezTo>
                  <a:cubicBezTo>
                    <a:pt x="47206" y="12224"/>
                    <a:pt x="47028" y="12224"/>
                    <a:pt x="46848" y="12229"/>
                  </a:cubicBezTo>
                  <a:cubicBezTo>
                    <a:pt x="46842" y="12229"/>
                    <a:pt x="46837" y="12229"/>
                    <a:pt x="46831" y="12229"/>
                  </a:cubicBezTo>
                  <a:cubicBezTo>
                    <a:pt x="46756" y="12229"/>
                    <a:pt x="46732" y="12208"/>
                    <a:pt x="46698" y="12121"/>
                  </a:cubicBezTo>
                  <a:cubicBezTo>
                    <a:pt x="46686" y="12087"/>
                    <a:pt x="46653" y="12067"/>
                    <a:pt x="46618" y="12067"/>
                  </a:cubicBezTo>
                  <a:close/>
                  <a:moveTo>
                    <a:pt x="50054" y="3122"/>
                  </a:moveTo>
                  <a:cubicBezTo>
                    <a:pt x="51056" y="3122"/>
                    <a:pt x="51871" y="3936"/>
                    <a:pt x="51871" y="4941"/>
                  </a:cubicBezTo>
                  <a:lnTo>
                    <a:pt x="51871" y="24331"/>
                  </a:lnTo>
                  <a:cubicBezTo>
                    <a:pt x="51871" y="25333"/>
                    <a:pt x="51057" y="26150"/>
                    <a:pt x="50054" y="26150"/>
                  </a:cubicBezTo>
                  <a:lnTo>
                    <a:pt x="28337" y="26150"/>
                  </a:lnTo>
                  <a:cubicBezTo>
                    <a:pt x="27336" y="26150"/>
                    <a:pt x="26520" y="25335"/>
                    <a:pt x="26520" y="24331"/>
                  </a:cubicBezTo>
                  <a:lnTo>
                    <a:pt x="26520" y="4941"/>
                  </a:lnTo>
                  <a:cubicBezTo>
                    <a:pt x="26520" y="3939"/>
                    <a:pt x="27334" y="3122"/>
                    <a:pt x="28337" y="3122"/>
                  </a:cubicBezTo>
                  <a:close/>
                  <a:moveTo>
                    <a:pt x="28337" y="2949"/>
                  </a:moveTo>
                  <a:cubicBezTo>
                    <a:pt x="27240" y="2949"/>
                    <a:pt x="26347" y="3842"/>
                    <a:pt x="26347" y="4941"/>
                  </a:cubicBezTo>
                  <a:lnTo>
                    <a:pt x="26347" y="24332"/>
                  </a:lnTo>
                  <a:cubicBezTo>
                    <a:pt x="26347" y="25430"/>
                    <a:pt x="27240" y="26322"/>
                    <a:pt x="28337" y="26322"/>
                  </a:cubicBezTo>
                  <a:lnTo>
                    <a:pt x="50051" y="26322"/>
                  </a:lnTo>
                  <a:cubicBezTo>
                    <a:pt x="51150" y="26322"/>
                    <a:pt x="52044" y="25430"/>
                    <a:pt x="52044" y="24331"/>
                  </a:cubicBezTo>
                  <a:lnTo>
                    <a:pt x="52044" y="4941"/>
                  </a:lnTo>
                  <a:cubicBezTo>
                    <a:pt x="52044" y="3842"/>
                    <a:pt x="51152" y="2949"/>
                    <a:pt x="50054" y="2949"/>
                  </a:cubicBezTo>
                  <a:close/>
                  <a:moveTo>
                    <a:pt x="7550" y="34075"/>
                  </a:moveTo>
                  <a:cubicBezTo>
                    <a:pt x="7507" y="34075"/>
                    <a:pt x="7471" y="34108"/>
                    <a:pt x="7465" y="34152"/>
                  </a:cubicBezTo>
                  <a:cubicBezTo>
                    <a:pt x="7460" y="34198"/>
                    <a:pt x="7493" y="34242"/>
                    <a:pt x="7541" y="34247"/>
                  </a:cubicBezTo>
                  <a:lnTo>
                    <a:pt x="38264" y="38065"/>
                  </a:lnTo>
                  <a:lnTo>
                    <a:pt x="38276" y="38065"/>
                  </a:lnTo>
                  <a:cubicBezTo>
                    <a:pt x="38319" y="38065"/>
                    <a:pt x="38355" y="38034"/>
                    <a:pt x="38360" y="37991"/>
                  </a:cubicBezTo>
                  <a:cubicBezTo>
                    <a:pt x="38366" y="37943"/>
                    <a:pt x="38334" y="37899"/>
                    <a:pt x="38286" y="37893"/>
                  </a:cubicBezTo>
                  <a:lnTo>
                    <a:pt x="7563" y="34076"/>
                  </a:lnTo>
                  <a:cubicBezTo>
                    <a:pt x="7558" y="34075"/>
                    <a:pt x="7554" y="34075"/>
                    <a:pt x="7550" y="34075"/>
                  </a:cubicBezTo>
                  <a:close/>
                  <a:moveTo>
                    <a:pt x="7252" y="36508"/>
                  </a:moveTo>
                  <a:cubicBezTo>
                    <a:pt x="7209" y="36508"/>
                    <a:pt x="7169" y="36539"/>
                    <a:pt x="7165" y="36584"/>
                  </a:cubicBezTo>
                  <a:cubicBezTo>
                    <a:pt x="7159" y="36631"/>
                    <a:pt x="7191" y="36674"/>
                    <a:pt x="7239" y="36680"/>
                  </a:cubicBezTo>
                  <a:lnTo>
                    <a:pt x="37805" y="40477"/>
                  </a:lnTo>
                  <a:lnTo>
                    <a:pt x="37815" y="40477"/>
                  </a:lnTo>
                  <a:cubicBezTo>
                    <a:pt x="37817" y="40477"/>
                    <a:pt x="37819" y="40477"/>
                    <a:pt x="37821" y="40477"/>
                  </a:cubicBezTo>
                  <a:cubicBezTo>
                    <a:pt x="37861" y="40477"/>
                    <a:pt x="37896" y="40446"/>
                    <a:pt x="37901" y="40403"/>
                  </a:cubicBezTo>
                  <a:cubicBezTo>
                    <a:pt x="37907" y="40357"/>
                    <a:pt x="37874" y="40313"/>
                    <a:pt x="37827" y="40307"/>
                  </a:cubicBezTo>
                  <a:lnTo>
                    <a:pt x="7261" y="36509"/>
                  </a:lnTo>
                  <a:cubicBezTo>
                    <a:pt x="7258" y="36509"/>
                    <a:pt x="7255" y="36508"/>
                    <a:pt x="7252" y="36508"/>
                  </a:cubicBezTo>
                  <a:close/>
                  <a:moveTo>
                    <a:pt x="18658" y="39517"/>
                  </a:moveTo>
                  <a:cubicBezTo>
                    <a:pt x="18617" y="39517"/>
                    <a:pt x="18580" y="39549"/>
                    <a:pt x="18575" y="39592"/>
                  </a:cubicBezTo>
                  <a:cubicBezTo>
                    <a:pt x="18569" y="39640"/>
                    <a:pt x="18602" y="39683"/>
                    <a:pt x="18649" y="39689"/>
                  </a:cubicBezTo>
                  <a:lnTo>
                    <a:pt x="34644" y="41675"/>
                  </a:lnTo>
                  <a:lnTo>
                    <a:pt x="34656" y="41675"/>
                  </a:lnTo>
                  <a:cubicBezTo>
                    <a:pt x="34657" y="41675"/>
                    <a:pt x="34659" y="41675"/>
                    <a:pt x="34661" y="41675"/>
                  </a:cubicBezTo>
                  <a:cubicBezTo>
                    <a:pt x="34702" y="41675"/>
                    <a:pt x="34736" y="41644"/>
                    <a:pt x="34741" y="41601"/>
                  </a:cubicBezTo>
                  <a:cubicBezTo>
                    <a:pt x="34746" y="41554"/>
                    <a:pt x="34714" y="41511"/>
                    <a:pt x="34666" y="41505"/>
                  </a:cubicBezTo>
                  <a:lnTo>
                    <a:pt x="18671" y="39518"/>
                  </a:lnTo>
                  <a:cubicBezTo>
                    <a:pt x="18667" y="39517"/>
                    <a:pt x="18662" y="39517"/>
                    <a:pt x="18658" y="39517"/>
                  </a:cubicBezTo>
                  <a:close/>
                  <a:moveTo>
                    <a:pt x="5724" y="31591"/>
                  </a:moveTo>
                  <a:cubicBezTo>
                    <a:pt x="5801" y="31591"/>
                    <a:pt x="5876" y="31597"/>
                    <a:pt x="5953" y="31607"/>
                  </a:cubicBezTo>
                  <a:lnTo>
                    <a:pt x="48446" y="36885"/>
                  </a:lnTo>
                  <a:cubicBezTo>
                    <a:pt x="49440" y="37008"/>
                    <a:pt x="50150" y="37920"/>
                    <a:pt x="50027" y="38914"/>
                  </a:cubicBezTo>
                  <a:lnTo>
                    <a:pt x="49403" y="43936"/>
                  </a:lnTo>
                  <a:cubicBezTo>
                    <a:pt x="49342" y="44416"/>
                    <a:pt x="49098" y="44846"/>
                    <a:pt x="48715" y="45146"/>
                  </a:cubicBezTo>
                  <a:cubicBezTo>
                    <a:pt x="48392" y="45397"/>
                    <a:pt x="48004" y="45530"/>
                    <a:pt x="47603" y="45530"/>
                  </a:cubicBezTo>
                  <a:cubicBezTo>
                    <a:pt x="47527" y="45530"/>
                    <a:pt x="47449" y="45525"/>
                    <a:pt x="47372" y="45515"/>
                  </a:cubicBezTo>
                  <a:lnTo>
                    <a:pt x="4879" y="40238"/>
                  </a:lnTo>
                  <a:cubicBezTo>
                    <a:pt x="4395" y="40178"/>
                    <a:pt x="3966" y="39933"/>
                    <a:pt x="3668" y="39551"/>
                  </a:cubicBezTo>
                  <a:cubicBezTo>
                    <a:pt x="3369" y="39166"/>
                    <a:pt x="3239" y="38690"/>
                    <a:pt x="3298" y="38208"/>
                  </a:cubicBezTo>
                  <a:lnTo>
                    <a:pt x="3922" y="33185"/>
                  </a:lnTo>
                  <a:cubicBezTo>
                    <a:pt x="3982" y="32705"/>
                    <a:pt x="4227" y="32273"/>
                    <a:pt x="4610" y="31976"/>
                  </a:cubicBezTo>
                  <a:cubicBezTo>
                    <a:pt x="4933" y="31723"/>
                    <a:pt x="5322" y="31591"/>
                    <a:pt x="5724" y="31591"/>
                  </a:cubicBezTo>
                  <a:close/>
                  <a:moveTo>
                    <a:pt x="5725" y="31416"/>
                  </a:moveTo>
                  <a:cubicBezTo>
                    <a:pt x="5285" y="31416"/>
                    <a:pt x="4859" y="31560"/>
                    <a:pt x="4507" y="31835"/>
                  </a:cubicBezTo>
                  <a:cubicBezTo>
                    <a:pt x="4086" y="32165"/>
                    <a:pt x="3819" y="32633"/>
                    <a:pt x="3754" y="33162"/>
                  </a:cubicBezTo>
                  <a:lnTo>
                    <a:pt x="3130" y="38184"/>
                  </a:lnTo>
                  <a:cubicBezTo>
                    <a:pt x="3065" y="38712"/>
                    <a:pt x="3208" y="39235"/>
                    <a:pt x="3535" y="39654"/>
                  </a:cubicBezTo>
                  <a:cubicBezTo>
                    <a:pt x="3861" y="40075"/>
                    <a:pt x="4330" y="40341"/>
                    <a:pt x="4859" y="40407"/>
                  </a:cubicBezTo>
                  <a:lnTo>
                    <a:pt x="47352" y="45685"/>
                  </a:lnTo>
                  <a:cubicBezTo>
                    <a:pt x="47437" y="45695"/>
                    <a:pt x="47519" y="45701"/>
                    <a:pt x="47603" y="45701"/>
                  </a:cubicBezTo>
                  <a:cubicBezTo>
                    <a:pt x="48044" y="45701"/>
                    <a:pt x="48468" y="45556"/>
                    <a:pt x="48823" y="45279"/>
                  </a:cubicBezTo>
                  <a:cubicBezTo>
                    <a:pt x="49244" y="44949"/>
                    <a:pt x="49511" y="44480"/>
                    <a:pt x="49577" y="43952"/>
                  </a:cubicBezTo>
                  <a:lnTo>
                    <a:pt x="50201" y="38930"/>
                  </a:lnTo>
                  <a:cubicBezTo>
                    <a:pt x="50334" y="37841"/>
                    <a:pt x="49558" y="36846"/>
                    <a:pt x="48469" y="36709"/>
                  </a:cubicBezTo>
                  <a:lnTo>
                    <a:pt x="5976" y="31432"/>
                  </a:lnTo>
                  <a:cubicBezTo>
                    <a:pt x="5892" y="31421"/>
                    <a:pt x="5809" y="31416"/>
                    <a:pt x="5725" y="314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6268285" y="1960776"/>
              <a:ext cx="925060" cy="1275111"/>
            </a:xfrm>
            <a:custGeom>
              <a:avLst/>
              <a:gdLst/>
              <a:ahLst/>
              <a:cxnLst/>
              <a:rect l="l" t="t" r="r" b="b"/>
              <a:pathLst>
                <a:path w="24899" h="34321" extrusionOk="0">
                  <a:moveTo>
                    <a:pt x="8179" y="0"/>
                  </a:moveTo>
                  <a:cubicBezTo>
                    <a:pt x="7249" y="0"/>
                    <a:pt x="6305" y="164"/>
                    <a:pt x="5387" y="509"/>
                  </a:cubicBezTo>
                  <a:cubicBezTo>
                    <a:pt x="5393" y="506"/>
                    <a:pt x="5395" y="505"/>
                    <a:pt x="5395" y="505"/>
                  </a:cubicBezTo>
                  <a:lnTo>
                    <a:pt x="5395" y="505"/>
                  </a:lnTo>
                  <a:cubicBezTo>
                    <a:pt x="5394" y="505"/>
                    <a:pt x="5378" y="511"/>
                    <a:pt x="5379" y="511"/>
                  </a:cubicBezTo>
                  <a:cubicBezTo>
                    <a:pt x="5379" y="511"/>
                    <a:pt x="5381" y="511"/>
                    <a:pt x="5387" y="509"/>
                  </a:cubicBezTo>
                  <a:lnTo>
                    <a:pt x="5387" y="509"/>
                  </a:lnTo>
                  <a:cubicBezTo>
                    <a:pt x="0" y="2565"/>
                    <a:pt x="3790" y="9045"/>
                    <a:pt x="3790" y="9045"/>
                  </a:cubicBezTo>
                  <a:cubicBezTo>
                    <a:pt x="3790" y="9045"/>
                    <a:pt x="11387" y="20092"/>
                    <a:pt x="17519" y="31868"/>
                  </a:cubicBezTo>
                  <a:cubicBezTo>
                    <a:pt x="18315" y="33394"/>
                    <a:pt x="19891" y="34320"/>
                    <a:pt x="21506" y="34320"/>
                  </a:cubicBezTo>
                  <a:cubicBezTo>
                    <a:pt x="22152" y="34320"/>
                    <a:pt x="22804" y="34172"/>
                    <a:pt x="23415" y="33855"/>
                  </a:cubicBezTo>
                  <a:cubicBezTo>
                    <a:pt x="24044" y="33528"/>
                    <a:pt x="24581" y="33052"/>
                    <a:pt x="24899" y="32363"/>
                  </a:cubicBezTo>
                  <a:cubicBezTo>
                    <a:pt x="24899" y="32363"/>
                    <a:pt x="21401" y="18231"/>
                    <a:pt x="15544" y="4822"/>
                  </a:cubicBezTo>
                  <a:cubicBezTo>
                    <a:pt x="14233" y="1824"/>
                    <a:pt x="11283" y="0"/>
                    <a:pt x="8179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6098835" y="2684720"/>
              <a:ext cx="1305204" cy="2173384"/>
            </a:xfrm>
            <a:custGeom>
              <a:avLst/>
              <a:gdLst/>
              <a:ahLst/>
              <a:cxnLst/>
              <a:rect l="l" t="t" r="r" b="b"/>
              <a:pathLst>
                <a:path w="35131" h="58499" extrusionOk="0">
                  <a:moveTo>
                    <a:pt x="19144" y="1"/>
                  </a:moveTo>
                  <a:cubicBezTo>
                    <a:pt x="19144" y="1"/>
                    <a:pt x="14280" y="2618"/>
                    <a:pt x="5614" y="2618"/>
                  </a:cubicBezTo>
                  <a:cubicBezTo>
                    <a:pt x="3890" y="2618"/>
                    <a:pt x="2017" y="2515"/>
                    <a:pt x="1" y="2266"/>
                  </a:cubicBezTo>
                  <a:lnTo>
                    <a:pt x="1" y="2266"/>
                  </a:lnTo>
                  <a:lnTo>
                    <a:pt x="6277" y="58499"/>
                  </a:lnTo>
                  <a:lnTo>
                    <a:pt x="18157" y="54895"/>
                  </a:lnTo>
                  <a:lnTo>
                    <a:pt x="16574" y="20773"/>
                  </a:lnTo>
                  <a:lnTo>
                    <a:pt x="20760" y="54645"/>
                  </a:lnTo>
                  <a:lnTo>
                    <a:pt x="35131" y="50600"/>
                  </a:lnTo>
                  <a:lnTo>
                    <a:pt x="191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1"/>
            <p:cNvSpPr/>
            <p:nvPr/>
          </p:nvSpPr>
          <p:spPr>
            <a:xfrm>
              <a:off x="5819636" y="1202689"/>
              <a:ext cx="667668" cy="741490"/>
            </a:xfrm>
            <a:custGeom>
              <a:avLst/>
              <a:gdLst/>
              <a:ahLst/>
              <a:cxnLst/>
              <a:rect l="l" t="t" r="r" b="b"/>
              <a:pathLst>
                <a:path w="17971" h="19958" extrusionOk="0">
                  <a:moveTo>
                    <a:pt x="8736" y="1"/>
                  </a:moveTo>
                  <a:cubicBezTo>
                    <a:pt x="7465" y="1"/>
                    <a:pt x="5412" y="464"/>
                    <a:pt x="3709" y="3006"/>
                  </a:cubicBezTo>
                  <a:cubicBezTo>
                    <a:pt x="3129" y="3871"/>
                    <a:pt x="3359" y="4826"/>
                    <a:pt x="1916" y="5480"/>
                  </a:cubicBezTo>
                  <a:cubicBezTo>
                    <a:pt x="0" y="6351"/>
                    <a:pt x="2084" y="7547"/>
                    <a:pt x="2020" y="7939"/>
                  </a:cubicBezTo>
                  <a:cubicBezTo>
                    <a:pt x="1602" y="10560"/>
                    <a:pt x="1694" y="13488"/>
                    <a:pt x="6250" y="14204"/>
                  </a:cubicBezTo>
                  <a:lnTo>
                    <a:pt x="7115" y="14343"/>
                  </a:lnTo>
                  <a:lnTo>
                    <a:pt x="7119" y="17265"/>
                  </a:lnTo>
                  <a:cubicBezTo>
                    <a:pt x="7119" y="17265"/>
                    <a:pt x="6616" y="19958"/>
                    <a:pt x="9986" y="19958"/>
                  </a:cubicBezTo>
                  <a:cubicBezTo>
                    <a:pt x="10278" y="19958"/>
                    <a:pt x="10599" y="19937"/>
                    <a:pt x="10953" y="19893"/>
                  </a:cubicBezTo>
                  <a:cubicBezTo>
                    <a:pt x="13792" y="19539"/>
                    <a:pt x="15429" y="18228"/>
                    <a:pt x="15429" y="18228"/>
                  </a:cubicBezTo>
                  <a:lnTo>
                    <a:pt x="14923" y="13687"/>
                  </a:lnTo>
                  <a:cubicBezTo>
                    <a:pt x="15885" y="6659"/>
                    <a:pt x="17971" y="2853"/>
                    <a:pt x="13146" y="1187"/>
                  </a:cubicBezTo>
                  <a:lnTo>
                    <a:pt x="9937" y="153"/>
                  </a:lnTo>
                  <a:cubicBezTo>
                    <a:pt x="9937" y="153"/>
                    <a:pt x="9465" y="1"/>
                    <a:pt x="8736" y="1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1"/>
            <p:cNvSpPr/>
            <p:nvPr/>
          </p:nvSpPr>
          <p:spPr>
            <a:xfrm>
              <a:off x="6059268" y="1453688"/>
              <a:ext cx="37" cy="3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30060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5162267" y="1396437"/>
              <a:ext cx="1255383" cy="895710"/>
            </a:xfrm>
            <a:custGeom>
              <a:avLst/>
              <a:gdLst/>
              <a:ahLst/>
              <a:cxnLst/>
              <a:rect l="l" t="t" r="r" b="b"/>
              <a:pathLst>
                <a:path w="33790" h="24109" extrusionOk="0">
                  <a:moveTo>
                    <a:pt x="3607" y="0"/>
                  </a:moveTo>
                  <a:cubicBezTo>
                    <a:pt x="2888" y="0"/>
                    <a:pt x="1750" y="439"/>
                    <a:pt x="1" y="2061"/>
                  </a:cubicBezTo>
                  <a:cubicBezTo>
                    <a:pt x="1" y="2061"/>
                    <a:pt x="1738" y="17870"/>
                    <a:pt x="5628" y="19792"/>
                  </a:cubicBezTo>
                  <a:cubicBezTo>
                    <a:pt x="5628" y="19792"/>
                    <a:pt x="13994" y="22927"/>
                    <a:pt x="17427" y="23480"/>
                  </a:cubicBezTo>
                  <a:cubicBezTo>
                    <a:pt x="17426" y="23480"/>
                    <a:pt x="20382" y="24108"/>
                    <a:pt x="23238" y="24108"/>
                  </a:cubicBezTo>
                  <a:cubicBezTo>
                    <a:pt x="24994" y="24108"/>
                    <a:pt x="26712" y="23870"/>
                    <a:pt x="27680" y="23103"/>
                  </a:cubicBezTo>
                  <a:cubicBezTo>
                    <a:pt x="30770" y="20654"/>
                    <a:pt x="33789" y="15484"/>
                    <a:pt x="30185" y="13886"/>
                  </a:cubicBezTo>
                  <a:lnTo>
                    <a:pt x="30185" y="13886"/>
                  </a:lnTo>
                  <a:cubicBezTo>
                    <a:pt x="30191" y="13888"/>
                    <a:pt x="30193" y="13889"/>
                    <a:pt x="30193" y="13889"/>
                  </a:cubicBezTo>
                  <a:cubicBezTo>
                    <a:pt x="30194" y="13889"/>
                    <a:pt x="30178" y="13882"/>
                    <a:pt x="30177" y="13882"/>
                  </a:cubicBezTo>
                  <a:lnTo>
                    <a:pt x="30177" y="13882"/>
                  </a:lnTo>
                  <a:cubicBezTo>
                    <a:pt x="30177" y="13882"/>
                    <a:pt x="30179" y="13883"/>
                    <a:pt x="30185" y="13886"/>
                  </a:cubicBezTo>
                  <a:cubicBezTo>
                    <a:pt x="28290" y="13064"/>
                    <a:pt x="18812" y="12943"/>
                    <a:pt x="13368" y="12943"/>
                  </a:cubicBezTo>
                  <a:cubicBezTo>
                    <a:pt x="11079" y="12943"/>
                    <a:pt x="9503" y="12964"/>
                    <a:pt x="9503" y="12964"/>
                  </a:cubicBezTo>
                  <a:lnTo>
                    <a:pt x="4724" y="614"/>
                  </a:lnTo>
                  <a:cubicBezTo>
                    <a:pt x="4724" y="614"/>
                    <a:pt x="4458" y="0"/>
                    <a:pt x="3607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5046947" y="1231667"/>
              <a:ext cx="336825" cy="299115"/>
            </a:xfrm>
            <a:custGeom>
              <a:avLst/>
              <a:gdLst/>
              <a:ahLst/>
              <a:cxnLst/>
              <a:rect l="l" t="t" r="r" b="b"/>
              <a:pathLst>
                <a:path w="9066" h="8051" extrusionOk="0">
                  <a:moveTo>
                    <a:pt x="3890" y="0"/>
                  </a:moveTo>
                  <a:cubicBezTo>
                    <a:pt x="3613" y="0"/>
                    <a:pt x="3325" y="104"/>
                    <a:pt x="3034" y="365"/>
                  </a:cubicBezTo>
                  <a:cubicBezTo>
                    <a:pt x="3034" y="365"/>
                    <a:pt x="2704" y="636"/>
                    <a:pt x="2756" y="1064"/>
                  </a:cubicBezTo>
                  <a:cubicBezTo>
                    <a:pt x="2756" y="1064"/>
                    <a:pt x="2670" y="1044"/>
                    <a:pt x="2543" y="1044"/>
                  </a:cubicBezTo>
                  <a:cubicBezTo>
                    <a:pt x="2327" y="1044"/>
                    <a:pt x="1995" y="1102"/>
                    <a:pt x="1774" y="1413"/>
                  </a:cubicBezTo>
                  <a:cubicBezTo>
                    <a:pt x="1425" y="1905"/>
                    <a:pt x="1816" y="2480"/>
                    <a:pt x="1816" y="2480"/>
                  </a:cubicBezTo>
                  <a:cubicBezTo>
                    <a:pt x="1816" y="2480"/>
                    <a:pt x="1599" y="2258"/>
                    <a:pt x="1348" y="2258"/>
                  </a:cubicBezTo>
                  <a:cubicBezTo>
                    <a:pt x="1237" y="2258"/>
                    <a:pt x="1119" y="2301"/>
                    <a:pt x="1010" y="2426"/>
                  </a:cubicBezTo>
                  <a:cubicBezTo>
                    <a:pt x="655" y="2832"/>
                    <a:pt x="419" y="3365"/>
                    <a:pt x="813" y="3789"/>
                  </a:cubicBezTo>
                  <a:cubicBezTo>
                    <a:pt x="813" y="3789"/>
                    <a:pt x="0" y="4236"/>
                    <a:pt x="626" y="5017"/>
                  </a:cubicBezTo>
                  <a:cubicBezTo>
                    <a:pt x="1250" y="5796"/>
                    <a:pt x="5060" y="8050"/>
                    <a:pt x="5060" y="8050"/>
                  </a:cubicBezTo>
                  <a:cubicBezTo>
                    <a:pt x="5060" y="8050"/>
                    <a:pt x="7053" y="8037"/>
                    <a:pt x="8170" y="5134"/>
                  </a:cubicBezTo>
                  <a:cubicBezTo>
                    <a:pt x="8170" y="5134"/>
                    <a:pt x="9066" y="2937"/>
                    <a:pt x="8252" y="2019"/>
                  </a:cubicBezTo>
                  <a:cubicBezTo>
                    <a:pt x="7941" y="1669"/>
                    <a:pt x="7602" y="1585"/>
                    <a:pt x="7274" y="1585"/>
                  </a:cubicBezTo>
                  <a:cubicBezTo>
                    <a:pt x="6972" y="1585"/>
                    <a:pt x="6678" y="1656"/>
                    <a:pt x="6423" y="1656"/>
                  </a:cubicBezTo>
                  <a:cubicBezTo>
                    <a:pt x="6229" y="1656"/>
                    <a:pt x="6057" y="1615"/>
                    <a:pt x="5921" y="1469"/>
                  </a:cubicBezTo>
                  <a:cubicBezTo>
                    <a:pt x="5533" y="1055"/>
                    <a:pt x="4770" y="0"/>
                    <a:pt x="3890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5658211" y="1869716"/>
              <a:ext cx="1315496" cy="1093435"/>
            </a:xfrm>
            <a:custGeom>
              <a:avLst/>
              <a:gdLst/>
              <a:ahLst/>
              <a:cxnLst/>
              <a:rect l="l" t="t" r="r" b="b"/>
              <a:pathLst>
                <a:path w="35408" h="29431" extrusionOk="0">
                  <a:moveTo>
                    <a:pt x="2551" y="0"/>
                  </a:moveTo>
                  <a:cubicBezTo>
                    <a:pt x="2551" y="0"/>
                    <a:pt x="1" y="6780"/>
                    <a:pt x="1654" y="12287"/>
                  </a:cubicBezTo>
                  <a:lnTo>
                    <a:pt x="9657" y="12764"/>
                  </a:lnTo>
                  <a:lnTo>
                    <a:pt x="11800" y="29430"/>
                  </a:lnTo>
                  <a:cubicBezTo>
                    <a:pt x="11800" y="29430"/>
                    <a:pt x="11800" y="29430"/>
                    <a:pt x="11800" y="29430"/>
                  </a:cubicBezTo>
                  <a:cubicBezTo>
                    <a:pt x="11820" y="29430"/>
                    <a:pt x="23778" y="27625"/>
                    <a:pt x="31952" y="22480"/>
                  </a:cubicBezTo>
                  <a:lnTo>
                    <a:pt x="29118" y="14954"/>
                  </a:lnTo>
                  <a:lnTo>
                    <a:pt x="29118" y="14954"/>
                  </a:lnTo>
                  <a:lnTo>
                    <a:pt x="35408" y="12748"/>
                  </a:lnTo>
                  <a:lnTo>
                    <a:pt x="30559" y="4057"/>
                  </a:lnTo>
                  <a:cubicBezTo>
                    <a:pt x="28607" y="374"/>
                    <a:pt x="23980" y="92"/>
                    <a:pt x="21979" y="92"/>
                  </a:cubicBezTo>
                  <a:cubicBezTo>
                    <a:pt x="21919" y="92"/>
                    <a:pt x="21861" y="93"/>
                    <a:pt x="21806" y="93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2399487" y="1891784"/>
              <a:ext cx="532358" cy="695829"/>
            </a:xfrm>
            <a:custGeom>
              <a:avLst/>
              <a:gdLst/>
              <a:ahLst/>
              <a:cxnLst/>
              <a:rect l="l" t="t" r="r" b="b"/>
              <a:pathLst>
                <a:path w="14329" h="18729" extrusionOk="0">
                  <a:moveTo>
                    <a:pt x="11109" y="0"/>
                  </a:moveTo>
                  <a:cubicBezTo>
                    <a:pt x="9175" y="0"/>
                    <a:pt x="6650" y="1675"/>
                    <a:pt x="5420" y="4202"/>
                  </a:cubicBezTo>
                  <a:cubicBezTo>
                    <a:pt x="5420" y="4202"/>
                    <a:pt x="0" y="14458"/>
                    <a:pt x="209" y="17889"/>
                  </a:cubicBezTo>
                  <a:cubicBezTo>
                    <a:pt x="244" y="18466"/>
                    <a:pt x="580" y="18728"/>
                    <a:pt x="1124" y="18728"/>
                  </a:cubicBezTo>
                  <a:cubicBezTo>
                    <a:pt x="3817" y="18728"/>
                    <a:pt x="11613" y="12290"/>
                    <a:pt x="13316" y="5591"/>
                  </a:cubicBezTo>
                  <a:cubicBezTo>
                    <a:pt x="14329" y="1606"/>
                    <a:pt x="13002" y="0"/>
                    <a:pt x="11109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1"/>
            <p:cNvSpPr/>
            <p:nvPr/>
          </p:nvSpPr>
          <p:spPr>
            <a:xfrm>
              <a:off x="3005363" y="1742508"/>
              <a:ext cx="2118" cy="780"/>
            </a:xfrm>
            <a:custGeom>
              <a:avLst/>
              <a:gdLst/>
              <a:ahLst/>
              <a:cxnLst/>
              <a:rect l="l" t="t" r="r" b="b"/>
              <a:pathLst>
                <a:path w="57" h="21" extrusionOk="0">
                  <a:moveTo>
                    <a:pt x="29" y="10"/>
                  </a:moveTo>
                  <a:cubicBezTo>
                    <a:pt x="56" y="0"/>
                    <a:pt x="1" y="20"/>
                    <a:pt x="29" y="1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2767181" y="1146478"/>
              <a:ext cx="1315570" cy="994387"/>
            </a:xfrm>
            <a:custGeom>
              <a:avLst/>
              <a:gdLst/>
              <a:ahLst/>
              <a:cxnLst/>
              <a:rect l="l" t="t" r="r" b="b"/>
              <a:pathLst>
                <a:path w="35410" h="26765" extrusionOk="0">
                  <a:moveTo>
                    <a:pt x="31776" y="0"/>
                  </a:moveTo>
                  <a:cubicBezTo>
                    <a:pt x="30931" y="0"/>
                    <a:pt x="30131" y="940"/>
                    <a:pt x="29724" y="1309"/>
                  </a:cubicBezTo>
                  <a:cubicBezTo>
                    <a:pt x="29600" y="1422"/>
                    <a:pt x="29457" y="1460"/>
                    <a:pt x="29299" y="1460"/>
                  </a:cubicBezTo>
                  <a:cubicBezTo>
                    <a:pt x="28987" y="1460"/>
                    <a:pt x="28619" y="1313"/>
                    <a:pt x="28232" y="1313"/>
                  </a:cubicBezTo>
                  <a:cubicBezTo>
                    <a:pt x="27945" y="1313"/>
                    <a:pt x="27648" y="1393"/>
                    <a:pt x="27357" y="1674"/>
                  </a:cubicBezTo>
                  <a:cubicBezTo>
                    <a:pt x="26471" y="2526"/>
                    <a:pt x="27194" y="4787"/>
                    <a:pt x="27194" y="4787"/>
                  </a:cubicBezTo>
                  <a:cubicBezTo>
                    <a:pt x="27236" y="4926"/>
                    <a:pt x="27278" y="5060"/>
                    <a:pt x="27325" y="5186"/>
                  </a:cubicBezTo>
                  <a:lnTo>
                    <a:pt x="21808" y="16666"/>
                  </a:lnTo>
                  <a:cubicBezTo>
                    <a:pt x="21808" y="16666"/>
                    <a:pt x="14402" y="15747"/>
                    <a:pt x="9697" y="15747"/>
                  </a:cubicBezTo>
                  <a:cubicBezTo>
                    <a:pt x="8266" y="15747"/>
                    <a:pt x="7085" y="15832"/>
                    <a:pt x="6438" y="16053"/>
                  </a:cubicBezTo>
                  <a:cubicBezTo>
                    <a:pt x="2718" y="17364"/>
                    <a:pt x="1" y="22662"/>
                    <a:pt x="2889" y="25346"/>
                  </a:cubicBezTo>
                  <a:cubicBezTo>
                    <a:pt x="4120" y="26489"/>
                    <a:pt x="6809" y="26764"/>
                    <a:pt x="9117" y="26764"/>
                  </a:cubicBezTo>
                  <a:cubicBezTo>
                    <a:pt x="11265" y="26764"/>
                    <a:pt x="13081" y="26526"/>
                    <a:pt x="13081" y="26526"/>
                  </a:cubicBezTo>
                  <a:cubicBezTo>
                    <a:pt x="16546" y="26244"/>
                    <a:pt x="25133" y="23774"/>
                    <a:pt x="25133" y="23774"/>
                  </a:cubicBezTo>
                  <a:cubicBezTo>
                    <a:pt x="28792" y="22312"/>
                    <a:pt x="31580" y="9287"/>
                    <a:pt x="32062" y="6911"/>
                  </a:cubicBezTo>
                  <a:cubicBezTo>
                    <a:pt x="33161" y="6323"/>
                    <a:pt x="34373" y="5630"/>
                    <a:pt x="34723" y="5259"/>
                  </a:cubicBezTo>
                  <a:cubicBezTo>
                    <a:pt x="35409" y="4532"/>
                    <a:pt x="34634" y="4022"/>
                    <a:pt x="34634" y="4022"/>
                  </a:cubicBezTo>
                  <a:cubicBezTo>
                    <a:pt x="35061" y="3632"/>
                    <a:pt x="34868" y="3082"/>
                    <a:pt x="34546" y="2649"/>
                  </a:cubicBezTo>
                  <a:cubicBezTo>
                    <a:pt x="34436" y="2502"/>
                    <a:pt x="34308" y="2453"/>
                    <a:pt x="34187" y="2453"/>
                  </a:cubicBezTo>
                  <a:cubicBezTo>
                    <a:pt x="33950" y="2453"/>
                    <a:pt x="33739" y="2639"/>
                    <a:pt x="33739" y="2639"/>
                  </a:cubicBezTo>
                  <a:cubicBezTo>
                    <a:pt x="33739" y="2639"/>
                    <a:pt x="34171" y="2099"/>
                    <a:pt x="33864" y="1579"/>
                  </a:cubicBezTo>
                  <a:cubicBezTo>
                    <a:pt x="33637" y="1199"/>
                    <a:pt x="33232" y="1149"/>
                    <a:pt x="33031" y="1149"/>
                  </a:cubicBezTo>
                  <a:cubicBezTo>
                    <a:pt x="32959" y="1149"/>
                    <a:pt x="32913" y="1155"/>
                    <a:pt x="32913" y="1155"/>
                  </a:cubicBezTo>
                  <a:cubicBezTo>
                    <a:pt x="32998" y="730"/>
                    <a:pt x="32689" y="436"/>
                    <a:pt x="32689" y="436"/>
                  </a:cubicBezTo>
                  <a:cubicBezTo>
                    <a:pt x="32390" y="122"/>
                    <a:pt x="32080" y="0"/>
                    <a:pt x="31776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2895430" y="1063963"/>
              <a:ext cx="600273" cy="751409"/>
            </a:xfrm>
            <a:custGeom>
              <a:avLst/>
              <a:gdLst/>
              <a:ahLst/>
              <a:cxnLst/>
              <a:rect l="l" t="t" r="r" b="b"/>
              <a:pathLst>
                <a:path w="16157" h="20225" extrusionOk="0">
                  <a:moveTo>
                    <a:pt x="8619" y="0"/>
                  </a:moveTo>
                  <a:cubicBezTo>
                    <a:pt x="8253" y="0"/>
                    <a:pt x="7860" y="33"/>
                    <a:pt x="7438" y="106"/>
                  </a:cubicBezTo>
                  <a:cubicBezTo>
                    <a:pt x="5744" y="401"/>
                    <a:pt x="3773" y="1339"/>
                    <a:pt x="2928" y="1906"/>
                  </a:cubicBezTo>
                  <a:cubicBezTo>
                    <a:pt x="254" y="3709"/>
                    <a:pt x="0" y="7908"/>
                    <a:pt x="3337" y="12976"/>
                  </a:cubicBezTo>
                  <a:lnTo>
                    <a:pt x="2648" y="19396"/>
                  </a:lnTo>
                  <a:cubicBezTo>
                    <a:pt x="2648" y="19396"/>
                    <a:pt x="3365" y="20225"/>
                    <a:pt x="5298" y="20225"/>
                  </a:cubicBezTo>
                  <a:cubicBezTo>
                    <a:pt x="5658" y="20225"/>
                    <a:pt x="6060" y="20196"/>
                    <a:pt x="6507" y="20128"/>
                  </a:cubicBezTo>
                  <a:cubicBezTo>
                    <a:pt x="9168" y="19723"/>
                    <a:pt x="10177" y="18350"/>
                    <a:pt x="10177" y="18350"/>
                  </a:cubicBezTo>
                  <a:lnTo>
                    <a:pt x="10686" y="14575"/>
                  </a:lnTo>
                  <a:cubicBezTo>
                    <a:pt x="16157" y="14537"/>
                    <a:pt x="15434" y="11648"/>
                    <a:pt x="14890" y="9185"/>
                  </a:cubicBezTo>
                  <a:cubicBezTo>
                    <a:pt x="14846" y="8985"/>
                    <a:pt x="15977" y="8909"/>
                    <a:pt x="15922" y="8100"/>
                  </a:cubicBezTo>
                  <a:cubicBezTo>
                    <a:pt x="15891" y="7639"/>
                    <a:pt x="15501" y="7541"/>
                    <a:pt x="14787" y="7011"/>
                  </a:cubicBezTo>
                  <a:cubicBezTo>
                    <a:pt x="14382" y="6710"/>
                    <a:pt x="14016" y="5780"/>
                    <a:pt x="13943" y="5516"/>
                  </a:cubicBezTo>
                  <a:cubicBezTo>
                    <a:pt x="13476" y="3800"/>
                    <a:pt x="13113" y="2969"/>
                    <a:pt x="13113" y="2969"/>
                  </a:cubicBezTo>
                  <a:cubicBezTo>
                    <a:pt x="13113" y="2969"/>
                    <a:pt x="12086" y="0"/>
                    <a:pt x="8619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3378817" y="1436524"/>
              <a:ext cx="81067" cy="52014"/>
            </a:xfrm>
            <a:custGeom>
              <a:avLst/>
              <a:gdLst/>
              <a:ahLst/>
              <a:cxnLst/>
              <a:rect l="l" t="t" r="r" b="b"/>
              <a:pathLst>
                <a:path w="2182" h="1400" extrusionOk="0">
                  <a:moveTo>
                    <a:pt x="1112" y="0"/>
                  </a:moveTo>
                  <a:cubicBezTo>
                    <a:pt x="832" y="0"/>
                    <a:pt x="468" y="44"/>
                    <a:pt x="0" y="169"/>
                  </a:cubicBezTo>
                  <a:cubicBezTo>
                    <a:pt x="0" y="169"/>
                    <a:pt x="909" y="1399"/>
                    <a:pt x="1761" y="1399"/>
                  </a:cubicBezTo>
                  <a:cubicBezTo>
                    <a:pt x="1819" y="1399"/>
                    <a:pt x="1878" y="1393"/>
                    <a:pt x="1935" y="1381"/>
                  </a:cubicBezTo>
                  <a:cubicBezTo>
                    <a:pt x="1935" y="1381"/>
                    <a:pt x="2182" y="1355"/>
                    <a:pt x="2166" y="834"/>
                  </a:cubicBezTo>
                  <a:cubicBezTo>
                    <a:pt x="2153" y="420"/>
                    <a:pt x="1993" y="275"/>
                    <a:pt x="1993" y="275"/>
                  </a:cubicBezTo>
                  <a:cubicBezTo>
                    <a:pt x="1993" y="275"/>
                    <a:pt x="1810" y="0"/>
                    <a:pt x="1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3054553" y="1300361"/>
              <a:ext cx="97934" cy="163880"/>
            </a:xfrm>
            <a:custGeom>
              <a:avLst/>
              <a:gdLst/>
              <a:ahLst/>
              <a:cxnLst/>
              <a:rect l="l" t="t" r="r" b="b"/>
              <a:pathLst>
                <a:path w="2636" h="4411" extrusionOk="0">
                  <a:moveTo>
                    <a:pt x="1179" y="0"/>
                  </a:moveTo>
                  <a:cubicBezTo>
                    <a:pt x="769" y="0"/>
                    <a:pt x="22" y="246"/>
                    <a:pt x="12" y="2031"/>
                  </a:cubicBezTo>
                  <a:cubicBezTo>
                    <a:pt x="0" y="4236"/>
                    <a:pt x="1215" y="4411"/>
                    <a:pt x="1601" y="4411"/>
                  </a:cubicBezTo>
                  <a:cubicBezTo>
                    <a:pt x="1673" y="4411"/>
                    <a:pt x="1716" y="4404"/>
                    <a:pt x="1716" y="4404"/>
                  </a:cubicBezTo>
                  <a:cubicBezTo>
                    <a:pt x="2399" y="4287"/>
                    <a:pt x="2635" y="3954"/>
                    <a:pt x="2635" y="3954"/>
                  </a:cubicBezTo>
                  <a:lnTo>
                    <a:pt x="2041" y="368"/>
                  </a:lnTo>
                  <a:cubicBezTo>
                    <a:pt x="1774" y="121"/>
                    <a:pt x="1442" y="35"/>
                    <a:pt x="1442" y="35"/>
                  </a:cubicBezTo>
                  <a:cubicBezTo>
                    <a:pt x="1442" y="35"/>
                    <a:pt x="1335" y="0"/>
                    <a:pt x="1179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2600851" y="1712526"/>
              <a:ext cx="806321" cy="741452"/>
            </a:xfrm>
            <a:custGeom>
              <a:avLst/>
              <a:gdLst/>
              <a:ahLst/>
              <a:cxnLst/>
              <a:rect l="l" t="t" r="r" b="b"/>
              <a:pathLst>
                <a:path w="21703" h="19957" extrusionOk="0">
                  <a:moveTo>
                    <a:pt x="8242" y="1"/>
                  </a:moveTo>
                  <a:cubicBezTo>
                    <a:pt x="7041" y="1"/>
                    <a:pt x="5823" y="309"/>
                    <a:pt x="4941" y="1112"/>
                  </a:cubicBezTo>
                  <a:cubicBezTo>
                    <a:pt x="1349" y="4376"/>
                    <a:pt x="1" y="9025"/>
                    <a:pt x="2" y="9025"/>
                  </a:cubicBezTo>
                  <a:cubicBezTo>
                    <a:pt x="2" y="9025"/>
                    <a:pt x="2" y="9025"/>
                    <a:pt x="2" y="9025"/>
                  </a:cubicBezTo>
                  <a:lnTo>
                    <a:pt x="3774" y="9754"/>
                  </a:lnTo>
                  <a:lnTo>
                    <a:pt x="1656" y="14586"/>
                  </a:lnTo>
                  <a:cubicBezTo>
                    <a:pt x="7326" y="18692"/>
                    <a:pt x="15322" y="19956"/>
                    <a:pt x="15322" y="19956"/>
                  </a:cubicBezTo>
                  <a:lnTo>
                    <a:pt x="16538" y="14209"/>
                  </a:lnTo>
                  <a:lnTo>
                    <a:pt x="20249" y="12612"/>
                  </a:lnTo>
                  <a:cubicBezTo>
                    <a:pt x="21702" y="8709"/>
                    <a:pt x="20271" y="820"/>
                    <a:pt x="20271" y="820"/>
                  </a:cubicBezTo>
                  <a:lnTo>
                    <a:pt x="8774" y="20"/>
                  </a:lnTo>
                  <a:cubicBezTo>
                    <a:pt x="8598" y="8"/>
                    <a:pt x="8420" y="1"/>
                    <a:pt x="8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1954776" y="2254462"/>
              <a:ext cx="1393739" cy="1739554"/>
            </a:xfrm>
            <a:custGeom>
              <a:avLst/>
              <a:gdLst/>
              <a:ahLst/>
              <a:cxnLst/>
              <a:rect l="l" t="t" r="r" b="b"/>
              <a:pathLst>
                <a:path w="37514" h="46822" extrusionOk="0">
                  <a:moveTo>
                    <a:pt x="19046" y="0"/>
                  </a:moveTo>
                  <a:cubicBezTo>
                    <a:pt x="19046" y="0"/>
                    <a:pt x="19046" y="0"/>
                    <a:pt x="19046" y="0"/>
                  </a:cubicBezTo>
                  <a:cubicBezTo>
                    <a:pt x="8327" y="7567"/>
                    <a:pt x="0" y="39531"/>
                    <a:pt x="0" y="39531"/>
                  </a:cubicBezTo>
                  <a:cubicBezTo>
                    <a:pt x="4004" y="45962"/>
                    <a:pt x="10401" y="46822"/>
                    <a:pt x="13537" y="46822"/>
                  </a:cubicBezTo>
                  <a:cubicBezTo>
                    <a:pt x="14683" y="46822"/>
                    <a:pt x="15394" y="46707"/>
                    <a:pt x="15394" y="46707"/>
                  </a:cubicBezTo>
                  <a:cubicBezTo>
                    <a:pt x="37513" y="13943"/>
                    <a:pt x="32712" y="5369"/>
                    <a:pt x="32712" y="5369"/>
                  </a:cubicBezTo>
                  <a:cubicBezTo>
                    <a:pt x="28115" y="1248"/>
                    <a:pt x="19057" y="0"/>
                    <a:pt x="190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4348598" y="2810108"/>
              <a:ext cx="332218" cy="248067"/>
            </a:xfrm>
            <a:custGeom>
              <a:avLst/>
              <a:gdLst/>
              <a:ahLst/>
              <a:cxnLst/>
              <a:rect l="l" t="t" r="r" b="b"/>
              <a:pathLst>
                <a:path w="8942" h="6677" extrusionOk="0">
                  <a:moveTo>
                    <a:pt x="983" y="0"/>
                  </a:moveTo>
                  <a:lnTo>
                    <a:pt x="1" y="5096"/>
                  </a:lnTo>
                  <a:lnTo>
                    <a:pt x="7883" y="6677"/>
                  </a:lnTo>
                  <a:lnTo>
                    <a:pt x="8942" y="1172"/>
                  </a:lnTo>
                  <a:lnTo>
                    <a:pt x="983" y="0"/>
                  </a:ln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3771663" y="3810463"/>
              <a:ext cx="1132483" cy="968231"/>
            </a:xfrm>
            <a:custGeom>
              <a:avLst/>
              <a:gdLst/>
              <a:ahLst/>
              <a:cxnLst/>
              <a:rect l="l" t="t" r="r" b="b"/>
              <a:pathLst>
                <a:path w="30482" h="26061" extrusionOk="0">
                  <a:moveTo>
                    <a:pt x="7117" y="0"/>
                  </a:moveTo>
                  <a:cubicBezTo>
                    <a:pt x="7117" y="0"/>
                    <a:pt x="1514" y="9788"/>
                    <a:pt x="0" y="16933"/>
                  </a:cubicBezTo>
                  <a:cubicBezTo>
                    <a:pt x="0" y="16933"/>
                    <a:pt x="5667" y="26061"/>
                    <a:pt x="17767" y="26061"/>
                  </a:cubicBezTo>
                  <a:cubicBezTo>
                    <a:pt x="20780" y="26061"/>
                    <a:pt x="24191" y="25495"/>
                    <a:pt x="28014" y="24082"/>
                  </a:cubicBezTo>
                  <a:cubicBezTo>
                    <a:pt x="28014" y="24082"/>
                    <a:pt x="30481" y="12447"/>
                    <a:pt x="26022" y="2683"/>
                  </a:cubicBezTo>
                  <a:lnTo>
                    <a:pt x="71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3848717" y="1847276"/>
              <a:ext cx="300898" cy="306099"/>
            </a:xfrm>
            <a:custGeom>
              <a:avLst/>
              <a:gdLst/>
              <a:ahLst/>
              <a:cxnLst/>
              <a:rect l="l" t="t" r="r" b="b"/>
              <a:pathLst>
                <a:path w="8099" h="8239" extrusionOk="0">
                  <a:moveTo>
                    <a:pt x="2569" y="1"/>
                  </a:moveTo>
                  <a:cubicBezTo>
                    <a:pt x="2046" y="1"/>
                    <a:pt x="1541" y="176"/>
                    <a:pt x="1446" y="729"/>
                  </a:cubicBezTo>
                  <a:cubicBezTo>
                    <a:pt x="1446" y="729"/>
                    <a:pt x="1271" y="651"/>
                    <a:pt x="1051" y="651"/>
                  </a:cubicBezTo>
                  <a:cubicBezTo>
                    <a:pt x="769" y="651"/>
                    <a:pt x="413" y="780"/>
                    <a:pt x="263" y="1372"/>
                  </a:cubicBezTo>
                  <a:cubicBezTo>
                    <a:pt x="0" y="2420"/>
                    <a:pt x="545" y="7182"/>
                    <a:pt x="545" y="7182"/>
                  </a:cubicBezTo>
                  <a:cubicBezTo>
                    <a:pt x="545" y="7182"/>
                    <a:pt x="1359" y="8238"/>
                    <a:pt x="3277" y="8238"/>
                  </a:cubicBezTo>
                  <a:cubicBezTo>
                    <a:pt x="3799" y="8238"/>
                    <a:pt x="4404" y="8160"/>
                    <a:pt x="5097" y="7960"/>
                  </a:cubicBezTo>
                  <a:cubicBezTo>
                    <a:pt x="5097" y="7960"/>
                    <a:pt x="7579" y="7295"/>
                    <a:pt x="7838" y="5991"/>
                  </a:cubicBezTo>
                  <a:cubicBezTo>
                    <a:pt x="8098" y="4687"/>
                    <a:pt x="6653" y="4416"/>
                    <a:pt x="6787" y="3620"/>
                  </a:cubicBezTo>
                  <a:cubicBezTo>
                    <a:pt x="6924" y="2823"/>
                    <a:pt x="7593" y="746"/>
                    <a:pt x="5851" y="407"/>
                  </a:cubicBezTo>
                  <a:cubicBezTo>
                    <a:pt x="5851" y="407"/>
                    <a:pt x="5780" y="390"/>
                    <a:pt x="5673" y="390"/>
                  </a:cubicBezTo>
                  <a:cubicBezTo>
                    <a:pt x="5511" y="390"/>
                    <a:pt x="5267" y="429"/>
                    <a:pt x="5065" y="624"/>
                  </a:cubicBezTo>
                  <a:cubicBezTo>
                    <a:pt x="5065" y="624"/>
                    <a:pt x="4785" y="4"/>
                    <a:pt x="4153" y="4"/>
                  </a:cubicBezTo>
                  <a:cubicBezTo>
                    <a:pt x="4143" y="4"/>
                    <a:pt x="4133" y="4"/>
                    <a:pt x="4123" y="5"/>
                  </a:cubicBezTo>
                  <a:cubicBezTo>
                    <a:pt x="3469" y="26"/>
                    <a:pt x="3230" y="738"/>
                    <a:pt x="3230" y="738"/>
                  </a:cubicBezTo>
                  <a:cubicBezTo>
                    <a:pt x="3230" y="738"/>
                    <a:pt x="3333" y="47"/>
                    <a:pt x="2751" y="8"/>
                  </a:cubicBezTo>
                  <a:cubicBezTo>
                    <a:pt x="2691" y="3"/>
                    <a:pt x="2630" y="1"/>
                    <a:pt x="2569" y="1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5099220" y="2022857"/>
              <a:ext cx="310669" cy="310000"/>
            </a:xfrm>
            <a:custGeom>
              <a:avLst/>
              <a:gdLst/>
              <a:ahLst/>
              <a:cxnLst/>
              <a:rect l="l" t="t" r="r" b="b"/>
              <a:pathLst>
                <a:path w="8362" h="8344" extrusionOk="0">
                  <a:moveTo>
                    <a:pt x="4503" y="0"/>
                  </a:moveTo>
                  <a:cubicBezTo>
                    <a:pt x="3968" y="0"/>
                    <a:pt x="3651" y="478"/>
                    <a:pt x="3651" y="478"/>
                  </a:cubicBezTo>
                  <a:cubicBezTo>
                    <a:pt x="3416" y="159"/>
                    <a:pt x="3050" y="134"/>
                    <a:pt x="2941" y="134"/>
                  </a:cubicBezTo>
                  <a:cubicBezTo>
                    <a:pt x="2921" y="134"/>
                    <a:pt x="2910" y="135"/>
                    <a:pt x="2910" y="135"/>
                  </a:cubicBezTo>
                  <a:cubicBezTo>
                    <a:pt x="1137" y="189"/>
                    <a:pt x="1461" y="2349"/>
                    <a:pt x="1467" y="3156"/>
                  </a:cubicBezTo>
                  <a:cubicBezTo>
                    <a:pt x="1473" y="3963"/>
                    <a:pt x="1" y="3998"/>
                    <a:pt x="46" y="5326"/>
                  </a:cubicBezTo>
                  <a:cubicBezTo>
                    <a:pt x="91" y="6654"/>
                    <a:pt x="2434" y="7712"/>
                    <a:pt x="2434" y="7712"/>
                  </a:cubicBezTo>
                  <a:cubicBezTo>
                    <a:pt x="3433" y="8185"/>
                    <a:pt x="4274" y="8344"/>
                    <a:pt x="4953" y="8344"/>
                  </a:cubicBezTo>
                  <a:cubicBezTo>
                    <a:pt x="6342" y="8344"/>
                    <a:pt x="7054" y="7679"/>
                    <a:pt x="7054" y="7679"/>
                  </a:cubicBezTo>
                  <a:cubicBezTo>
                    <a:pt x="7054" y="7679"/>
                    <a:pt x="8361" y="3066"/>
                    <a:pt x="8271" y="1989"/>
                  </a:cubicBezTo>
                  <a:cubicBezTo>
                    <a:pt x="8209" y="1256"/>
                    <a:pt x="7740" y="1138"/>
                    <a:pt x="7446" y="1138"/>
                  </a:cubicBezTo>
                  <a:cubicBezTo>
                    <a:pt x="7307" y="1138"/>
                    <a:pt x="7207" y="1164"/>
                    <a:pt x="7207" y="1164"/>
                  </a:cubicBezTo>
                  <a:cubicBezTo>
                    <a:pt x="7205" y="539"/>
                    <a:pt x="6620" y="296"/>
                    <a:pt x="6038" y="241"/>
                  </a:cubicBezTo>
                  <a:cubicBezTo>
                    <a:pt x="6016" y="239"/>
                    <a:pt x="5995" y="238"/>
                    <a:pt x="5975" y="238"/>
                  </a:cubicBezTo>
                  <a:cubicBezTo>
                    <a:pt x="5455" y="238"/>
                    <a:pt x="5445" y="886"/>
                    <a:pt x="5445" y="886"/>
                  </a:cubicBezTo>
                  <a:cubicBezTo>
                    <a:pt x="5445" y="886"/>
                    <a:pt x="5322" y="145"/>
                    <a:pt x="4682" y="18"/>
                  </a:cubicBezTo>
                  <a:cubicBezTo>
                    <a:pt x="4620" y="6"/>
                    <a:pt x="4560" y="0"/>
                    <a:pt x="4503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3233366" y="2094003"/>
              <a:ext cx="2552414" cy="1858962"/>
            </a:xfrm>
            <a:custGeom>
              <a:avLst/>
              <a:gdLst/>
              <a:ahLst/>
              <a:cxnLst/>
              <a:rect l="l" t="t" r="r" b="b"/>
              <a:pathLst>
                <a:path w="68701" h="50036" extrusionOk="0">
                  <a:moveTo>
                    <a:pt x="19820" y="1"/>
                  </a:moveTo>
                  <a:cubicBezTo>
                    <a:pt x="17209" y="1"/>
                    <a:pt x="15590" y="756"/>
                    <a:pt x="15590" y="756"/>
                  </a:cubicBezTo>
                  <a:cubicBezTo>
                    <a:pt x="14182" y="4877"/>
                    <a:pt x="1" y="19470"/>
                    <a:pt x="23304" y="33742"/>
                  </a:cubicBezTo>
                  <a:cubicBezTo>
                    <a:pt x="23304" y="33742"/>
                    <a:pt x="21574" y="40641"/>
                    <a:pt x="20469" y="45200"/>
                  </a:cubicBezTo>
                  <a:cubicBezTo>
                    <a:pt x="20469" y="45200"/>
                    <a:pt x="23663" y="48791"/>
                    <a:pt x="30717" y="49800"/>
                  </a:cubicBezTo>
                  <a:cubicBezTo>
                    <a:pt x="31880" y="49966"/>
                    <a:pt x="32963" y="50035"/>
                    <a:pt x="33959" y="50035"/>
                  </a:cubicBezTo>
                  <a:cubicBezTo>
                    <a:pt x="39003" y="50035"/>
                    <a:pt x="41842" y="48255"/>
                    <a:pt x="41842" y="48255"/>
                  </a:cubicBezTo>
                  <a:cubicBezTo>
                    <a:pt x="42060" y="43568"/>
                    <a:pt x="42333" y="36462"/>
                    <a:pt x="42333" y="36462"/>
                  </a:cubicBezTo>
                  <a:cubicBezTo>
                    <a:pt x="68700" y="29290"/>
                    <a:pt x="59177" y="11307"/>
                    <a:pt x="58980" y="6958"/>
                  </a:cubicBezTo>
                  <a:cubicBezTo>
                    <a:pt x="58980" y="6958"/>
                    <a:pt x="56155" y="4478"/>
                    <a:pt x="51053" y="4478"/>
                  </a:cubicBezTo>
                  <a:cubicBezTo>
                    <a:pt x="50800" y="4478"/>
                    <a:pt x="50543" y="4484"/>
                    <a:pt x="50280" y="4496"/>
                  </a:cubicBezTo>
                  <a:cubicBezTo>
                    <a:pt x="53147" y="22799"/>
                    <a:pt x="43180" y="24159"/>
                    <a:pt x="40155" y="24159"/>
                  </a:cubicBezTo>
                  <a:cubicBezTo>
                    <a:pt x="39627" y="24159"/>
                    <a:pt x="39311" y="24117"/>
                    <a:pt x="39311" y="24117"/>
                  </a:cubicBezTo>
                  <a:lnTo>
                    <a:pt x="34485" y="23429"/>
                  </a:lnTo>
                  <a:lnTo>
                    <a:pt x="29661" y="22740"/>
                  </a:lnTo>
                  <a:cubicBezTo>
                    <a:pt x="29661" y="22740"/>
                    <a:pt x="15375" y="20524"/>
                    <a:pt x="24631" y="833"/>
                  </a:cubicBezTo>
                  <a:cubicBezTo>
                    <a:pt x="22816" y="207"/>
                    <a:pt x="21183" y="1"/>
                    <a:pt x="19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3881002" y="1858459"/>
              <a:ext cx="1535959" cy="1696197"/>
            </a:xfrm>
            <a:custGeom>
              <a:avLst/>
              <a:gdLst/>
              <a:ahLst/>
              <a:cxnLst/>
              <a:rect l="l" t="t" r="r" b="b"/>
              <a:pathLst>
                <a:path w="41342" h="45655" extrusionOk="0">
                  <a:moveTo>
                    <a:pt x="578" y="341"/>
                  </a:moveTo>
                  <a:cubicBezTo>
                    <a:pt x="540" y="341"/>
                    <a:pt x="505" y="367"/>
                    <a:pt x="494" y="405"/>
                  </a:cubicBezTo>
                  <a:lnTo>
                    <a:pt x="11" y="2283"/>
                  </a:lnTo>
                  <a:cubicBezTo>
                    <a:pt x="1" y="2328"/>
                    <a:pt x="28" y="2376"/>
                    <a:pt x="73" y="2387"/>
                  </a:cubicBezTo>
                  <a:cubicBezTo>
                    <a:pt x="81" y="2390"/>
                    <a:pt x="88" y="2390"/>
                    <a:pt x="95" y="2390"/>
                  </a:cubicBezTo>
                  <a:cubicBezTo>
                    <a:pt x="133" y="2390"/>
                    <a:pt x="168" y="2364"/>
                    <a:pt x="178" y="2325"/>
                  </a:cubicBezTo>
                  <a:lnTo>
                    <a:pt x="661" y="447"/>
                  </a:lnTo>
                  <a:cubicBezTo>
                    <a:pt x="674" y="402"/>
                    <a:pt x="645" y="355"/>
                    <a:pt x="599" y="344"/>
                  </a:cubicBezTo>
                  <a:cubicBezTo>
                    <a:pt x="592" y="342"/>
                    <a:pt x="585" y="341"/>
                    <a:pt x="578" y="341"/>
                  </a:cubicBezTo>
                  <a:close/>
                  <a:moveTo>
                    <a:pt x="2434" y="0"/>
                  </a:moveTo>
                  <a:cubicBezTo>
                    <a:pt x="2395" y="0"/>
                    <a:pt x="2359" y="27"/>
                    <a:pt x="2351" y="65"/>
                  </a:cubicBezTo>
                  <a:lnTo>
                    <a:pt x="1764" y="2551"/>
                  </a:lnTo>
                  <a:cubicBezTo>
                    <a:pt x="1753" y="2596"/>
                    <a:pt x="1782" y="2644"/>
                    <a:pt x="1828" y="2655"/>
                  </a:cubicBezTo>
                  <a:cubicBezTo>
                    <a:pt x="1836" y="2656"/>
                    <a:pt x="1840" y="2656"/>
                    <a:pt x="1847" y="2656"/>
                  </a:cubicBezTo>
                  <a:cubicBezTo>
                    <a:pt x="1888" y="2656"/>
                    <a:pt x="1921" y="2630"/>
                    <a:pt x="1931" y="2589"/>
                  </a:cubicBezTo>
                  <a:lnTo>
                    <a:pt x="2518" y="104"/>
                  </a:lnTo>
                  <a:cubicBezTo>
                    <a:pt x="2528" y="61"/>
                    <a:pt x="2499" y="13"/>
                    <a:pt x="2454" y="3"/>
                  </a:cubicBezTo>
                  <a:cubicBezTo>
                    <a:pt x="2447" y="1"/>
                    <a:pt x="2440" y="0"/>
                    <a:pt x="2434" y="0"/>
                  </a:cubicBezTo>
                  <a:close/>
                  <a:moveTo>
                    <a:pt x="4199" y="237"/>
                  </a:moveTo>
                  <a:cubicBezTo>
                    <a:pt x="4160" y="237"/>
                    <a:pt x="4123" y="264"/>
                    <a:pt x="4114" y="303"/>
                  </a:cubicBezTo>
                  <a:lnTo>
                    <a:pt x="3528" y="2788"/>
                  </a:lnTo>
                  <a:cubicBezTo>
                    <a:pt x="3516" y="2835"/>
                    <a:pt x="3545" y="2881"/>
                    <a:pt x="3592" y="2893"/>
                  </a:cubicBezTo>
                  <a:cubicBezTo>
                    <a:pt x="3599" y="2894"/>
                    <a:pt x="3603" y="2894"/>
                    <a:pt x="3611" y="2894"/>
                  </a:cubicBezTo>
                  <a:cubicBezTo>
                    <a:pt x="3651" y="2894"/>
                    <a:pt x="3686" y="2866"/>
                    <a:pt x="3695" y="2827"/>
                  </a:cubicBezTo>
                  <a:lnTo>
                    <a:pt x="4281" y="341"/>
                  </a:lnTo>
                  <a:cubicBezTo>
                    <a:pt x="4293" y="297"/>
                    <a:pt x="4264" y="251"/>
                    <a:pt x="4217" y="239"/>
                  </a:cubicBezTo>
                  <a:cubicBezTo>
                    <a:pt x="4211" y="238"/>
                    <a:pt x="4205" y="237"/>
                    <a:pt x="4199" y="237"/>
                  </a:cubicBezTo>
                  <a:close/>
                  <a:moveTo>
                    <a:pt x="36443" y="4815"/>
                  </a:moveTo>
                  <a:cubicBezTo>
                    <a:pt x="36441" y="4815"/>
                    <a:pt x="36438" y="4816"/>
                    <a:pt x="36436" y="4816"/>
                  </a:cubicBezTo>
                  <a:cubicBezTo>
                    <a:pt x="36389" y="4819"/>
                    <a:pt x="36353" y="4861"/>
                    <a:pt x="36356" y="4909"/>
                  </a:cubicBezTo>
                  <a:lnTo>
                    <a:pt x="36534" y="7456"/>
                  </a:lnTo>
                  <a:cubicBezTo>
                    <a:pt x="36537" y="7501"/>
                    <a:pt x="36576" y="7536"/>
                    <a:pt x="36620" y="7536"/>
                  </a:cubicBezTo>
                  <a:lnTo>
                    <a:pt x="36624" y="7536"/>
                  </a:lnTo>
                  <a:cubicBezTo>
                    <a:pt x="36672" y="7531"/>
                    <a:pt x="36708" y="7489"/>
                    <a:pt x="36704" y="7443"/>
                  </a:cubicBezTo>
                  <a:lnTo>
                    <a:pt x="36527" y="4896"/>
                  </a:lnTo>
                  <a:cubicBezTo>
                    <a:pt x="36526" y="4850"/>
                    <a:pt x="36488" y="4815"/>
                    <a:pt x="36443" y="4815"/>
                  </a:cubicBezTo>
                  <a:close/>
                  <a:moveTo>
                    <a:pt x="38825" y="4584"/>
                  </a:moveTo>
                  <a:cubicBezTo>
                    <a:pt x="38661" y="4584"/>
                    <a:pt x="38523" y="4626"/>
                    <a:pt x="38412" y="4711"/>
                  </a:cubicBezTo>
                  <a:cubicBezTo>
                    <a:pt x="38141" y="4920"/>
                    <a:pt x="38148" y="5298"/>
                    <a:pt x="38148" y="5318"/>
                  </a:cubicBezTo>
                  <a:lnTo>
                    <a:pt x="38312" y="7508"/>
                  </a:lnTo>
                  <a:cubicBezTo>
                    <a:pt x="38315" y="7552"/>
                    <a:pt x="38350" y="7588"/>
                    <a:pt x="38397" y="7588"/>
                  </a:cubicBezTo>
                  <a:cubicBezTo>
                    <a:pt x="38400" y="7588"/>
                    <a:pt x="38403" y="7588"/>
                    <a:pt x="38405" y="7588"/>
                  </a:cubicBezTo>
                  <a:cubicBezTo>
                    <a:pt x="38452" y="7584"/>
                    <a:pt x="38488" y="7542"/>
                    <a:pt x="38485" y="7495"/>
                  </a:cubicBezTo>
                  <a:lnTo>
                    <a:pt x="38321" y="5311"/>
                  </a:lnTo>
                  <a:cubicBezTo>
                    <a:pt x="38321" y="5306"/>
                    <a:pt x="38318" y="5002"/>
                    <a:pt x="38518" y="4849"/>
                  </a:cubicBezTo>
                  <a:cubicBezTo>
                    <a:pt x="38598" y="4788"/>
                    <a:pt x="38702" y="4758"/>
                    <a:pt x="38828" y="4758"/>
                  </a:cubicBezTo>
                  <a:cubicBezTo>
                    <a:pt x="38922" y="4758"/>
                    <a:pt x="39028" y="4775"/>
                    <a:pt x="39147" y="4809"/>
                  </a:cubicBezTo>
                  <a:cubicBezTo>
                    <a:pt x="40006" y="5057"/>
                    <a:pt x="39918" y="5552"/>
                    <a:pt x="39915" y="5572"/>
                  </a:cubicBezTo>
                  <a:cubicBezTo>
                    <a:pt x="39912" y="5581"/>
                    <a:pt x="39912" y="5589"/>
                    <a:pt x="39912" y="5597"/>
                  </a:cubicBezTo>
                  <a:lnTo>
                    <a:pt x="40085" y="7527"/>
                  </a:lnTo>
                  <a:cubicBezTo>
                    <a:pt x="40087" y="7574"/>
                    <a:pt x="40127" y="7605"/>
                    <a:pt x="40170" y="7605"/>
                  </a:cubicBezTo>
                  <a:lnTo>
                    <a:pt x="40177" y="7605"/>
                  </a:lnTo>
                  <a:cubicBezTo>
                    <a:pt x="40224" y="7603"/>
                    <a:pt x="40259" y="7560"/>
                    <a:pt x="40254" y="7513"/>
                  </a:cubicBezTo>
                  <a:lnTo>
                    <a:pt x="40085" y="5592"/>
                  </a:lnTo>
                  <a:cubicBezTo>
                    <a:pt x="40098" y="5486"/>
                    <a:pt x="40127" y="4910"/>
                    <a:pt x="39193" y="4642"/>
                  </a:cubicBezTo>
                  <a:cubicBezTo>
                    <a:pt x="39059" y="4603"/>
                    <a:pt x="38936" y="4584"/>
                    <a:pt x="38825" y="4584"/>
                  </a:cubicBezTo>
                  <a:close/>
                  <a:moveTo>
                    <a:pt x="40542" y="5527"/>
                  </a:moveTo>
                  <a:cubicBezTo>
                    <a:pt x="40504" y="5527"/>
                    <a:pt x="40469" y="5553"/>
                    <a:pt x="40459" y="5592"/>
                  </a:cubicBezTo>
                  <a:cubicBezTo>
                    <a:pt x="40447" y="5637"/>
                    <a:pt x="40475" y="5685"/>
                    <a:pt x="40520" y="5697"/>
                  </a:cubicBezTo>
                  <a:cubicBezTo>
                    <a:pt x="40643" y="5727"/>
                    <a:pt x="40738" y="5803"/>
                    <a:pt x="40810" y="5925"/>
                  </a:cubicBezTo>
                  <a:cubicBezTo>
                    <a:pt x="41157" y="6515"/>
                    <a:pt x="40790" y="7920"/>
                    <a:pt x="40787" y="7935"/>
                  </a:cubicBezTo>
                  <a:cubicBezTo>
                    <a:pt x="40774" y="7980"/>
                    <a:pt x="40802" y="8026"/>
                    <a:pt x="40848" y="8039"/>
                  </a:cubicBezTo>
                  <a:cubicBezTo>
                    <a:pt x="40855" y="8041"/>
                    <a:pt x="40863" y="8044"/>
                    <a:pt x="40870" y="8044"/>
                  </a:cubicBezTo>
                  <a:cubicBezTo>
                    <a:pt x="40908" y="8044"/>
                    <a:pt x="40942" y="8018"/>
                    <a:pt x="40954" y="7980"/>
                  </a:cubicBezTo>
                  <a:cubicBezTo>
                    <a:pt x="40968" y="7918"/>
                    <a:pt x="41342" y="6489"/>
                    <a:pt x="40960" y="5836"/>
                  </a:cubicBezTo>
                  <a:cubicBezTo>
                    <a:pt x="40865" y="5675"/>
                    <a:pt x="40730" y="5572"/>
                    <a:pt x="40564" y="5530"/>
                  </a:cubicBezTo>
                  <a:cubicBezTo>
                    <a:pt x="40556" y="5528"/>
                    <a:pt x="40549" y="5527"/>
                    <a:pt x="40542" y="5527"/>
                  </a:cubicBezTo>
                  <a:close/>
                  <a:moveTo>
                    <a:pt x="18355" y="8238"/>
                  </a:moveTo>
                  <a:cubicBezTo>
                    <a:pt x="17526" y="8238"/>
                    <a:pt x="16650" y="8670"/>
                    <a:pt x="16003" y="10086"/>
                  </a:cubicBezTo>
                  <a:cubicBezTo>
                    <a:pt x="16003" y="10086"/>
                    <a:pt x="15896" y="10070"/>
                    <a:pt x="15718" y="10070"/>
                  </a:cubicBezTo>
                  <a:cubicBezTo>
                    <a:pt x="14946" y="10070"/>
                    <a:pt x="12849" y="10365"/>
                    <a:pt x="12472" y="13509"/>
                  </a:cubicBezTo>
                  <a:cubicBezTo>
                    <a:pt x="12472" y="13509"/>
                    <a:pt x="8412" y="14004"/>
                    <a:pt x="9570" y="17805"/>
                  </a:cubicBezTo>
                  <a:cubicBezTo>
                    <a:pt x="9570" y="17805"/>
                    <a:pt x="7334" y="21566"/>
                    <a:pt x="11231" y="22943"/>
                  </a:cubicBezTo>
                  <a:cubicBezTo>
                    <a:pt x="11231" y="22943"/>
                    <a:pt x="10135" y="25742"/>
                    <a:pt x="14698" y="26656"/>
                  </a:cubicBezTo>
                  <a:cubicBezTo>
                    <a:pt x="14698" y="26656"/>
                    <a:pt x="16015" y="28305"/>
                    <a:pt x="18210" y="28305"/>
                  </a:cubicBezTo>
                  <a:cubicBezTo>
                    <a:pt x="18893" y="28305"/>
                    <a:pt x="19660" y="28146"/>
                    <a:pt x="20500" y="27727"/>
                  </a:cubicBezTo>
                  <a:cubicBezTo>
                    <a:pt x="20500" y="27727"/>
                    <a:pt x="20786" y="27765"/>
                    <a:pt x="21204" y="27765"/>
                  </a:cubicBezTo>
                  <a:cubicBezTo>
                    <a:pt x="22415" y="27765"/>
                    <a:pt x="24736" y="27443"/>
                    <a:pt x="24396" y="24932"/>
                  </a:cubicBezTo>
                  <a:cubicBezTo>
                    <a:pt x="24396" y="24932"/>
                    <a:pt x="27789" y="24093"/>
                    <a:pt x="27296" y="21365"/>
                  </a:cubicBezTo>
                  <a:cubicBezTo>
                    <a:pt x="27296" y="21365"/>
                    <a:pt x="29342" y="18962"/>
                    <a:pt x="26724" y="16427"/>
                  </a:cubicBezTo>
                  <a:cubicBezTo>
                    <a:pt x="26724" y="16427"/>
                    <a:pt x="28169" y="13474"/>
                    <a:pt x="24968" y="11931"/>
                  </a:cubicBezTo>
                  <a:cubicBezTo>
                    <a:pt x="24968" y="11931"/>
                    <a:pt x="25174" y="9174"/>
                    <a:pt x="22134" y="9174"/>
                  </a:cubicBezTo>
                  <a:cubicBezTo>
                    <a:pt x="21758" y="9174"/>
                    <a:pt x="21333" y="9216"/>
                    <a:pt x="20851" y="9311"/>
                  </a:cubicBezTo>
                  <a:cubicBezTo>
                    <a:pt x="20851" y="9311"/>
                    <a:pt x="19661" y="8238"/>
                    <a:pt x="18355" y="8238"/>
                  </a:cubicBezTo>
                  <a:close/>
                  <a:moveTo>
                    <a:pt x="6736" y="36361"/>
                  </a:moveTo>
                  <a:cubicBezTo>
                    <a:pt x="6698" y="36361"/>
                    <a:pt x="6663" y="36387"/>
                    <a:pt x="6654" y="36427"/>
                  </a:cubicBezTo>
                  <a:lnTo>
                    <a:pt x="4833" y="43895"/>
                  </a:lnTo>
                  <a:cubicBezTo>
                    <a:pt x="4821" y="43940"/>
                    <a:pt x="4849" y="43986"/>
                    <a:pt x="4895" y="43998"/>
                  </a:cubicBezTo>
                  <a:cubicBezTo>
                    <a:pt x="4902" y="43999"/>
                    <a:pt x="4910" y="43999"/>
                    <a:pt x="4916" y="43999"/>
                  </a:cubicBezTo>
                  <a:cubicBezTo>
                    <a:pt x="4917" y="44000"/>
                    <a:pt x="4918" y="44000"/>
                    <a:pt x="4919" y="44000"/>
                  </a:cubicBezTo>
                  <a:cubicBezTo>
                    <a:pt x="4955" y="44000"/>
                    <a:pt x="4990" y="43974"/>
                    <a:pt x="5000" y="43934"/>
                  </a:cubicBezTo>
                  <a:lnTo>
                    <a:pt x="6820" y="36466"/>
                  </a:lnTo>
                  <a:cubicBezTo>
                    <a:pt x="6831" y="36421"/>
                    <a:pt x="6804" y="36374"/>
                    <a:pt x="6757" y="36363"/>
                  </a:cubicBezTo>
                  <a:cubicBezTo>
                    <a:pt x="6750" y="36362"/>
                    <a:pt x="6743" y="36361"/>
                    <a:pt x="6736" y="36361"/>
                  </a:cubicBezTo>
                  <a:close/>
                  <a:moveTo>
                    <a:pt x="24790" y="40950"/>
                  </a:moveTo>
                  <a:cubicBezTo>
                    <a:pt x="24741" y="40950"/>
                    <a:pt x="24703" y="40988"/>
                    <a:pt x="24703" y="41037"/>
                  </a:cubicBezTo>
                  <a:lnTo>
                    <a:pt x="24703" y="45567"/>
                  </a:lnTo>
                  <a:cubicBezTo>
                    <a:pt x="24703" y="45615"/>
                    <a:pt x="24741" y="45654"/>
                    <a:pt x="24790" y="45654"/>
                  </a:cubicBezTo>
                  <a:cubicBezTo>
                    <a:pt x="24838" y="45654"/>
                    <a:pt x="24878" y="45615"/>
                    <a:pt x="24878" y="45567"/>
                  </a:cubicBezTo>
                  <a:lnTo>
                    <a:pt x="24878" y="41037"/>
                  </a:lnTo>
                  <a:cubicBezTo>
                    <a:pt x="24878" y="40989"/>
                    <a:pt x="24838" y="40950"/>
                    <a:pt x="24790" y="40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5073510" y="1050886"/>
              <a:ext cx="1864238" cy="3711312"/>
            </a:xfrm>
            <a:custGeom>
              <a:avLst/>
              <a:gdLst/>
              <a:ahLst/>
              <a:cxnLst/>
              <a:rect l="l" t="t" r="r" b="b"/>
              <a:pathLst>
                <a:path w="50178" h="99894" extrusionOk="0">
                  <a:moveTo>
                    <a:pt x="2037" y="5845"/>
                  </a:moveTo>
                  <a:cubicBezTo>
                    <a:pt x="2018" y="5845"/>
                    <a:pt x="1999" y="5852"/>
                    <a:pt x="1983" y="5865"/>
                  </a:cubicBezTo>
                  <a:cubicBezTo>
                    <a:pt x="1947" y="5897"/>
                    <a:pt x="1941" y="5951"/>
                    <a:pt x="1972" y="5987"/>
                  </a:cubicBezTo>
                  <a:lnTo>
                    <a:pt x="3474" y="7806"/>
                  </a:lnTo>
                  <a:cubicBezTo>
                    <a:pt x="3493" y="7825"/>
                    <a:pt x="3516" y="7836"/>
                    <a:pt x="3542" y="7836"/>
                  </a:cubicBezTo>
                  <a:cubicBezTo>
                    <a:pt x="3561" y="7836"/>
                    <a:pt x="3581" y="7830"/>
                    <a:pt x="3596" y="7816"/>
                  </a:cubicBezTo>
                  <a:cubicBezTo>
                    <a:pt x="3632" y="7785"/>
                    <a:pt x="3638" y="7730"/>
                    <a:pt x="3607" y="7694"/>
                  </a:cubicBezTo>
                  <a:lnTo>
                    <a:pt x="2105" y="5877"/>
                  </a:lnTo>
                  <a:cubicBezTo>
                    <a:pt x="2087" y="5856"/>
                    <a:pt x="2062" y="5845"/>
                    <a:pt x="2037" y="5845"/>
                  </a:cubicBezTo>
                  <a:close/>
                  <a:moveTo>
                    <a:pt x="880" y="7012"/>
                  </a:moveTo>
                  <a:cubicBezTo>
                    <a:pt x="860" y="7012"/>
                    <a:pt x="841" y="7019"/>
                    <a:pt x="825" y="7032"/>
                  </a:cubicBezTo>
                  <a:cubicBezTo>
                    <a:pt x="789" y="7062"/>
                    <a:pt x="784" y="7118"/>
                    <a:pt x="815" y="7154"/>
                  </a:cubicBezTo>
                  <a:lnTo>
                    <a:pt x="2317" y="8971"/>
                  </a:lnTo>
                  <a:cubicBezTo>
                    <a:pt x="2333" y="8991"/>
                    <a:pt x="2359" y="9003"/>
                    <a:pt x="2384" y="9003"/>
                  </a:cubicBezTo>
                  <a:cubicBezTo>
                    <a:pt x="2403" y="9003"/>
                    <a:pt x="2422" y="8994"/>
                    <a:pt x="2439" y="8983"/>
                  </a:cubicBezTo>
                  <a:cubicBezTo>
                    <a:pt x="2475" y="8952"/>
                    <a:pt x="2480" y="8897"/>
                    <a:pt x="2449" y="8861"/>
                  </a:cubicBezTo>
                  <a:lnTo>
                    <a:pt x="947" y="7044"/>
                  </a:lnTo>
                  <a:cubicBezTo>
                    <a:pt x="930" y="7023"/>
                    <a:pt x="905" y="7012"/>
                    <a:pt x="880" y="7012"/>
                  </a:cubicBezTo>
                  <a:close/>
                  <a:moveTo>
                    <a:pt x="24436" y="7246"/>
                  </a:moveTo>
                  <a:cubicBezTo>
                    <a:pt x="24233" y="7246"/>
                    <a:pt x="24044" y="7356"/>
                    <a:pt x="24015" y="7746"/>
                  </a:cubicBezTo>
                  <a:cubicBezTo>
                    <a:pt x="24008" y="8076"/>
                    <a:pt x="24265" y="8346"/>
                    <a:pt x="24590" y="8351"/>
                  </a:cubicBezTo>
                  <a:cubicBezTo>
                    <a:pt x="24578" y="8350"/>
                    <a:pt x="24590" y="8350"/>
                    <a:pt x="24593" y="8347"/>
                  </a:cubicBezTo>
                  <a:cubicBezTo>
                    <a:pt x="24599" y="8346"/>
                    <a:pt x="24606" y="8346"/>
                    <a:pt x="24613" y="8346"/>
                  </a:cubicBezTo>
                  <a:cubicBezTo>
                    <a:pt x="24628" y="8344"/>
                    <a:pt x="24642" y="8341"/>
                    <a:pt x="24658" y="8341"/>
                  </a:cubicBezTo>
                  <a:cubicBezTo>
                    <a:pt x="24669" y="8341"/>
                    <a:pt x="24680" y="8341"/>
                    <a:pt x="24690" y="8341"/>
                  </a:cubicBezTo>
                  <a:cubicBezTo>
                    <a:pt x="24712" y="8341"/>
                    <a:pt x="24735" y="8341"/>
                    <a:pt x="24758" y="8341"/>
                  </a:cubicBezTo>
                  <a:cubicBezTo>
                    <a:pt x="24828" y="8346"/>
                    <a:pt x="24900" y="8351"/>
                    <a:pt x="24970" y="8363"/>
                  </a:cubicBezTo>
                  <a:cubicBezTo>
                    <a:pt x="25114" y="8388"/>
                    <a:pt x="25259" y="8424"/>
                    <a:pt x="25398" y="8479"/>
                  </a:cubicBezTo>
                  <a:cubicBezTo>
                    <a:pt x="25539" y="8536"/>
                    <a:pt x="25678" y="8602"/>
                    <a:pt x="25808" y="8690"/>
                  </a:cubicBezTo>
                  <a:cubicBezTo>
                    <a:pt x="25940" y="8774"/>
                    <a:pt x="26062" y="8877"/>
                    <a:pt x="26181" y="8987"/>
                  </a:cubicBezTo>
                  <a:lnTo>
                    <a:pt x="26201" y="9006"/>
                  </a:lnTo>
                  <a:cubicBezTo>
                    <a:pt x="26263" y="9063"/>
                    <a:pt x="26341" y="9090"/>
                    <a:pt x="26419" y="9090"/>
                  </a:cubicBezTo>
                  <a:cubicBezTo>
                    <a:pt x="26510" y="9090"/>
                    <a:pt x="26600" y="9053"/>
                    <a:pt x="26665" y="8980"/>
                  </a:cubicBezTo>
                  <a:cubicBezTo>
                    <a:pt x="26769" y="8865"/>
                    <a:pt x="26777" y="8695"/>
                    <a:pt x="26696" y="8572"/>
                  </a:cubicBezTo>
                  <a:cubicBezTo>
                    <a:pt x="26586" y="8404"/>
                    <a:pt x="26465" y="8237"/>
                    <a:pt x="26323" y="8086"/>
                  </a:cubicBezTo>
                  <a:cubicBezTo>
                    <a:pt x="26323" y="8086"/>
                    <a:pt x="25591" y="7298"/>
                    <a:pt x="25193" y="7298"/>
                  </a:cubicBezTo>
                  <a:cubicBezTo>
                    <a:pt x="25105" y="7298"/>
                    <a:pt x="25033" y="7337"/>
                    <a:pt x="24989" y="7431"/>
                  </a:cubicBezTo>
                  <a:cubicBezTo>
                    <a:pt x="24989" y="7431"/>
                    <a:pt x="24700" y="7246"/>
                    <a:pt x="24436" y="7246"/>
                  </a:cubicBezTo>
                  <a:close/>
                  <a:moveTo>
                    <a:pt x="97" y="8567"/>
                  </a:moveTo>
                  <a:cubicBezTo>
                    <a:pt x="78" y="8567"/>
                    <a:pt x="60" y="8573"/>
                    <a:pt x="44" y="8585"/>
                  </a:cubicBezTo>
                  <a:cubicBezTo>
                    <a:pt x="5" y="8614"/>
                    <a:pt x="1" y="8669"/>
                    <a:pt x="30" y="8707"/>
                  </a:cubicBezTo>
                  <a:lnTo>
                    <a:pt x="1141" y="10109"/>
                  </a:lnTo>
                  <a:cubicBezTo>
                    <a:pt x="1157" y="10131"/>
                    <a:pt x="1184" y="10143"/>
                    <a:pt x="1208" y="10143"/>
                  </a:cubicBezTo>
                  <a:cubicBezTo>
                    <a:pt x="1229" y="10143"/>
                    <a:pt x="1246" y="10137"/>
                    <a:pt x="1263" y="10124"/>
                  </a:cubicBezTo>
                  <a:cubicBezTo>
                    <a:pt x="1301" y="10095"/>
                    <a:pt x="1307" y="10041"/>
                    <a:pt x="1278" y="10002"/>
                  </a:cubicBezTo>
                  <a:lnTo>
                    <a:pt x="165" y="8600"/>
                  </a:lnTo>
                  <a:cubicBezTo>
                    <a:pt x="148" y="8578"/>
                    <a:pt x="122" y="8567"/>
                    <a:pt x="97" y="8567"/>
                  </a:cubicBezTo>
                  <a:close/>
                  <a:moveTo>
                    <a:pt x="24531" y="8953"/>
                  </a:moveTo>
                  <a:cubicBezTo>
                    <a:pt x="24340" y="8953"/>
                    <a:pt x="24139" y="8987"/>
                    <a:pt x="23958" y="9071"/>
                  </a:cubicBezTo>
                  <a:cubicBezTo>
                    <a:pt x="23765" y="9160"/>
                    <a:pt x="23601" y="9305"/>
                    <a:pt x="23484" y="9472"/>
                  </a:cubicBezTo>
                  <a:cubicBezTo>
                    <a:pt x="23372" y="9646"/>
                    <a:pt x="23297" y="9832"/>
                    <a:pt x="23266" y="10038"/>
                  </a:cubicBezTo>
                  <a:lnTo>
                    <a:pt x="23266" y="10051"/>
                  </a:lnTo>
                  <a:cubicBezTo>
                    <a:pt x="23230" y="10269"/>
                    <a:pt x="23270" y="10502"/>
                    <a:pt x="23403" y="10710"/>
                  </a:cubicBezTo>
                  <a:cubicBezTo>
                    <a:pt x="23596" y="11009"/>
                    <a:pt x="23882" y="11314"/>
                    <a:pt x="24304" y="11508"/>
                  </a:cubicBezTo>
                  <a:cubicBezTo>
                    <a:pt x="24760" y="11482"/>
                    <a:pt x="25188" y="11174"/>
                    <a:pt x="25366" y="10690"/>
                  </a:cubicBezTo>
                  <a:cubicBezTo>
                    <a:pt x="25546" y="10205"/>
                    <a:pt x="25424" y="9685"/>
                    <a:pt x="25099" y="9354"/>
                  </a:cubicBezTo>
                  <a:lnTo>
                    <a:pt x="25099" y="9354"/>
                  </a:lnTo>
                  <a:cubicBezTo>
                    <a:pt x="25413" y="9457"/>
                    <a:pt x="25673" y="9672"/>
                    <a:pt x="25903" y="9935"/>
                  </a:cubicBezTo>
                  <a:cubicBezTo>
                    <a:pt x="26146" y="10203"/>
                    <a:pt x="26314" y="10543"/>
                    <a:pt x="26599" y="10807"/>
                  </a:cubicBezTo>
                  <a:cubicBezTo>
                    <a:pt x="26604" y="10813"/>
                    <a:pt x="26611" y="10816"/>
                    <a:pt x="26618" y="10816"/>
                  </a:cubicBezTo>
                  <a:cubicBezTo>
                    <a:pt x="26621" y="10816"/>
                    <a:pt x="26625" y="10816"/>
                    <a:pt x="26628" y="10815"/>
                  </a:cubicBezTo>
                  <a:cubicBezTo>
                    <a:pt x="26644" y="10810"/>
                    <a:pt x="26652" y="10793"/>
                    <a:pt x="26647" y="10777"/>
                  </a:cubicBezTo>
                  <a:cubicBezTo>
                    <a:pt x="26591" y="10592"/>
                    <a:pt x="26509" y="10423"/>
                    <a:pt x="26414" y="10259"/>
                  </a:cubicBezTo>
                  <a:cubicBezTo>
                    <a:pt x="26320" y="10095"/>
                    <a:pt x="26223" y="9929"/>
                    <a:pt x="26108" y="9772"/>
                  </a:cubicBezTo>
                  <a:cubicBezTo>
                    <a:pt x="25890" y="9450"/>
                    <a:pt x="25557" y="9167"/>
                    <a:pt x="25162" y="9050"/>
                  </a:cubicBezTo>
                  <a:cubicBezTo>
                    <a:pt x="24966" y="8989"/>
                    <a:pt x="24771" y="8960"/>
                    <a:pt x="24567" y="8954"/>
                  </a:cubicBezTo>
                  <a:cubicBezTo>
                    <a:pt x="24555" y="8953"/>
                    <a:pt x="24543" y="8953"/>
                    <a:pt x="24531" y="8953"/>
                  </a:cubicBezTo>
                  <a:close/>
                  <a:moveTo>
                    <a:pt x="30708" y="10901"/>
                  </a:moveTo>
                  <a:cubicBezTo>
                    <a:pt x="30454" y="10901"/>
                    <a:pt x="30195" y="10990"/>
                    <a:pt x="30149" y="11008"/>
                  </a:cubicBezTo>
                  <a:cubicBezTo>
                    <a:pt x="30105" y="11024"/>
                    <a:pt x="30082" y="11073"/>
                    <a:pt x="30098" y="11118"/>
                  </a:cubicBezTo>
                  <a:cubicBezTo>
                    <a:pt x="30111" y="11153"/>
                    <a:pt x="30143" y="11176"/>
                    <a:pt x="30179" y="11176"/>
                  </a:cubicBezTo>
                  <a:cubicBezTo>
                    <a:pt x="30189" y="11176"/>
                    <a:pt x="30199" y="11174"/>
                    <a:pt x="30208" y="11170"/>
                  </a:cubicBezTo>
                  <a:cubicBezTo>
                    <a:pt x="30308" y="11135"/>
                    <a:pt x="30526" y="11076"/>
                    <a:pt x="30716" y="11076"/>
                  </a:cubicBezTo>
                  <a:cubicBezTo>
                    <a:pt x="30846" y="11076"/>
                    <a:pt x="30962" y="11104"/>
                    <a:pt x="31018" y="11185"/>
                  </a:cubicBezTo>
                  <a:cubicBezTo>
                    <a:pt x="31319" y="11619"/>
                    <a:pt x="30989" y="12382"/>
                    <a:pt x="30497" y="12873"/>
                  </a:cubicBezTo>
                  <a:cubicBezTo>
                    <a:pt x="30462" y="12908"/>
                    <a:pt x="30462" y="12961"/>
                    <a:pt x="30493" y="12992"/>
                  </a:cubicBezTo>
                  <a:cubicBezTo>
                    <a:pt x="30512" y="13009"/>
                    <a:pt x="30534" y="13018"/>
                    <a:pt x="30555" y="13018"/>
                  </a:cubicBezTo>
                  <a:cubicBezTo>
                    <a:pt x="30579" y="13018"/>
                    <a:pt x="30600" y="13009"/>
                    <a:pt x="30616" y="12992"/>
                  </a:cubicBezTo>
                  <a:cubicBezTo>
                    <a:pt x="31152" y="12460"/>
                    <a:pt x="31522" y="11611"/>
                    <a:pt x="31158" y="11086"/>
                  </a:cubicBezTo>
                  <a:cubicBezTo>
                    <a:pt x="31059" y="10945"/>
                    <a:pt x="30885" y="10901"/>
                    <a:pt x="30708" y="10901"/>
                  </a:cubicBezTo>
                  <a:close/>
                  <a:moveTo>
                    <a:pt x="29705" y="11582"/>
                  </a:moveTo>
                  <a:cubicBezTo>
                    <a:pt x="29685" y="11582"/>
                    <a:pt x="29665" y="11589"/>
                    <a:pt x="29648" y="11603"/>
                  </a:cubicBezTo>
                  <a:cubicBezTo>
                    <a:pt x="29612" y="11633"/>
                    <a:pt x="29608" y="11688"/>
                    <a:pt x="29640" y="11725"/>
                  </a:cubicBezTo>
                  <a:cubicBezTo>
                    <a:pt x="29712" y="11810"/>
                    <a:pt x="29891" y="12074"/>
                    <a:pt x="29838" y="12249"/>
                  </a:cubicBezTo>
                  <a:cubicBezTo>
                    <a:pt x="29814" y="12328"/>
                    <a:pt x="29737" y="12388"/>
                    <a:pt x="29610" y="12424"/>
                  </a:cubicBezTo>
                  <a:cubicBezTo>
                    <a:pt x="29535" y="12446"/>
                    <a:pt x="29307" y="12510"/>
                    <a:pt x="29298" y="12677"/>
                  </a:cubicBezTo>
                  <a:cubicBezTo>
                    <a:pt x="29285" y="12880"/>
                    <a:pt x="29634" y="13035"/>
                    <a:pt x="29740" y="13079"/>
                  </a:cubicBezTo>
                  <a:cubicBezTo>
                    <a:pt x="29751" y="13083"/>
                    <a:pt x="29761" y="13085"/>
                    <a:pt x="29773" y="13085"/>
                  </a:cubicBezTo>
                  <a:cubicBezTo>
                    <a:pt x="29808" y="13085"/>
                    <a:pt x="29838" y="13063"/>
                    <a:pt x="29853" y="13031"/>
                  </a:cubicBezTo>
                  <a:cubicBezTo>
                    <a:pt x="29870" y="12987"/>
                    <a:pt x="29849" y="12937"/>
                    <a:pt x="29805" y="12918"/>
                  </a:cubicBezTo>
                  <a:cubicBezTo>
                    <a:pt x="29616" y="12842"/>
                    <a:pt x="29468" y="12728"/>
                    <a:pt x="29470" y="12684"/>
                  </a:cubicBezTo>
                  <a:cubicBezTo>
                    <a:pt x="29471" y="12675"/>
                    <a:pt x="29505" y="12632"/>
                    <a:pt x="29657" y="12588"/>
                  </a:cubicBezTo>
                  <a:cubicBezTo>
                    <a:pt x="29844" y="12535"/>
                    <a:pt x="29960" y="12437"/>
                    <a:pt x="30004" y="12298"/>
                  </a:cubicBezTo>
                  <a:cubicBezTo>
                    <a:pt x="30092" y="12002"/>
                    <a:pt x="29802" y="11652"/>
                    <a:pt x="29770" y="11611"/>
                  </a:cubicBezTo>
                  <a:cubicBezTo>
                    <a:pt x="29753" y="11592"/>
                    <a:pt x="29729" y="11582"/>
                    <a:pt x="29705" y="11582"/>
                  </a:cubicBezTo>
                  <a:close/>
                  <a:moveTo>
                    <a:pt x="27422" y="0"/>
                  </a:moveTo>
                  <a:cubicBezTo>
                    <a:pt x="26976" y="0"/>
                    <a:pt x="26512" y="95"/>
                    <a:pt x="26028" y="310"/>
                  </a:cubicBezTo>
                  <a:cubicBezTo>
                    <a:pt x="24005" y="1210"/>
                    <a:pt x="24715" y="3524"/>
                    <a:pt x="24715" y="3524"/>
                  </a:cubicBezTo>
                  <a:cubicBezTo>
                    <a:pt x="24715" y="3524"/>
                    <a:pt x="24592" y="3502"/>
                    <a:pt x="24410" y="3502"/>
                  </a:cubicBezTo>
                  <a:cubicBezTo>
                    <a:pt x="23944" y="3502"/>
                    <a:pt x="23088" y="3646"/>
                    <a:pt x="22877" y="4673"/>
                  </a:cubicBezTo>
                  <a:cubicBezTo>
                    <a:pt x="22479" y="6613"/>
                    <a:pt x="23889" y="6675"/>
                    <a:pt x="24071" y="6675"/>
                  </a:cubicBezTo>
                  <a:cubicBezTo>
                    <a:pt x="24084" y="6675"/>
                    <a:pt x="24091" y="6675"/>
                    <a:pt x="24091" y="6675"/>
                  </a:cubicBezTo>
                  <a:cubicBezTo>
                    <a:pt x="24091" y="6675"/>
                    <a:pt x="24999" y="5412"/>
                    <a:pt x="26384" y="5412"/>
                  </a:cubicBezTo>
                  <a:cubicBezTo>
                    <a:pt x="26777" y="5412"/>
                    <a:pt x="27208" y="5513"/>
                    <a:pt x="27668" y="5775"/>
                  </a:cubicBezTo>
                  <a:cubicBezTo>
                    <a:pt x="27668" y="5775"/>
                    <a:pt x="26493" y="7690"/>
                    <a:pt x="27931" y="8780"/>
                  </a:cubicBezTo>
                  <a:cubicBezTo>
                    <a:pt x="29113" y="9674"/>
                    <a:pt x="28558" y="10815"/>
                    <a:pt x="28558" y="10815"/>
                  </a:cubicBezTo>
                  <a:cubicBezTo>
                    <a:pt x="28567" y="10829"/>
                    <a:pt x="28576" y="10842"/>
                    <a:pt x="28587" y="10855"/>
                  </a:cubicBezTo>
                  <a:cubicBezTo>
                    <a:pt x="27918" y="12737"/>
                    <a:pt x="27123" y="13174"/>
                    <a:pt x="26311" y="13174"/>
                  </a:cubicBezTo>
                  <a:cubicBezTo>
                    <a:pt x="25626" y="13174"/>
                    <a:pt x="24928" y="12863"/>
                    <a:pt x="24284" y="12848"/>
                  </a:cubicBezTo>
                  <a:cubicBezTo>
                    <a:pt x="23376" y="12100"/>
                    <a:pt x="22788" y="11943"/>
                    <a:pt x="22455" y="11943"/>
                  </a:cubicBezTo>
                  <a:cubicBezTo>
                    <a:pt x="22214" y="11943"/>
                    <a:pt x="22106" y="12025"/>
                    <a:pt x="22106" y="12025"/>
                  </a:cubicBezTo>
                  <a:cubicBezTo>
                    <a:pt x="22106" y="12025"/>
                    <a:pt x="20468" y="18374"/>
                    <a:pt x="21124" y="20268"/>
                  </a:cubicBezTo>
                  <a:cubicBezTo>
                    <a:pt x="21294" y="20760"/>
                    <a:pt x="21582" y="20949"/>
                    <a:pt x="21976" y="20949"/>
                  </a:cubicBezTo>
                  <a:cubicBezTo>
                    <a:pt x="23097" y="20949"/>
                    <a:pt x="25072" y="19412"/>
                    <a:pt x="27602" y="18972"/>
                  </a:cubicBezTo>
                  <a:cubicBezTo>
                    <a:pt x="31015" y="18378"/>
                    <a:pt x="28782" y="14571"/>
                    <a:pt x="28782" y="14571"/>
                  </a:cubicBezTo>
                  <a:cubicBezTo>
                    <a:pt x="28632" y="13638"/>
                    <a:pt x="29846" y="10443"/>
                    <a:pt x="29846" y="10443"/>
                  </a:cubicBezTo>
                  <a:cubicBezTo>
                    <a:pt x="29846" y="10443"/>
                    <a:pt x="30272" y="10046"/>
                    <a:pt x="30782" y="10046"/>
                  </a:cubicBezTo>
                  <a:cubicBezTo>
                    <a:pt x="31156" y="10046"/>
                    <a:pt x="31576" y="10259"/>
                    <a:pt x="31907" y="10997"/>
                  </a:cubicBezTo>
                  <a:cubicBezTo>
                    <a:pt x="32394" y="12089"/>
                    <a:pt x="31738" y="13382"/>
                    <a:pt x="30761" y="13950"/>
                  </a:cubicBezTo>
                  <a:cubicBezTo>
                    <a:pt x="30227" y="14260"/>
                    <a:pt x="30136" y="15008"/>
                    <a:pt x="30628" y="15384"/>
                  </a:cubicBezTo>
                  <a:cubicBezTo>
                    <a:pt x="30637" y="15388"/>
                    <a:pt x="30645" y="15397"/>
                    <a:pt x="30656" y="15403"/>
                  </a:cubicBezTo>
                  <a:cubicBezTo>
                    <a:pt x="31310" y="15892"/>
                    <a:pt x="32216" y="17144"/>
                    <a:pt x="32216" y="17144"/>
                  </a:cubicBezTo>
                  <a:cubicBezTo>
                    <a:pt x="32216" y="17144"/>
                    <a:pt x="33064" y="18030"/>
                    <a:pt x="34096" y="18030"/>
                  </a:cubicBezTo>
                  <a:cubicBezTo>
                    <a:pt x="34390" y="18030"/>
                    <a:pt x="34699" y="17958"/>
                    <a:pt x="35007" y="17773"/>
                  </a:cubicBezTo>
                  <a:cubicBezTo>
                    <a:pt x="36399" y="16940"/>
                    <a:pt x="38762" y="11285"/>
                    <a:pt x="37813" y="8425"/>
                  </a:cubicBezTo>
                  <a:cubicBezTo>
                    <a:pt x="36824" y="5444"/>
                    <a:pt x="35591" y="6727"/>
                    <a:pt x="32225" y="3144"/>
                  </a:cubicBezTo>
                  <a:cubicBezTo>
                    <a:pt x="30865" y="1697"/>
                    <a:pt x="29307" y="0"/>
                    <a:pt x="27422" y="0"/>
                  </a:cubicBezTo>
                  <a:close/>
                  <a:moveTo>
                    <a:pt x="24062" y="21965"/>
                  </a:moveTo>
                  <a:cubicBezTo>
                    <a:pt x="24012" y="21965"/>
                    <a:pt x="23974" y="22002"/>
                    <a:pt x="23974" y="22049"/>
                  </a:cubicBezTo>
                  <a:cubicBezTo>
                    <a:pt x="23974" y="22097"/>
                    <a:pt x="24012" y="22136"/>
                    <a:pt x="24060" y="22136"/>
                  </a:cubicBezTo>
                  <a:lnTo>
                    <a:pt x="35191" y="22245"/>
                  </a:lnTo>
                  <a:cubicBezTo>
                    <a:pt x="35238" y="22245"/>
                    <a:pt x="35278" y="22207"/>
                    <a:pt x="35278" y="22161"/>
                  </a:cubicBezTo>
                  <a:cubicBezTo>
                    <a:pt x="35278" y="22113"/>
                    <a:pt x="35239" y="22074"/>
                    <a:pt x="35193" y="22074"/>
                  </a:cubicBezTo>
                  <a:lnTo>
                    <a:pt x="24062" y="21965"/>
                  </a:lnTo>
                  <a:close/>
                  <a:moveTo>
                    <a:pt x="18292" y="21954"/>
                  </a:moveTo>
                  <a:cubicBezTo>
                    <a:pt x="18257" y="21954"/>
                    <a:pt x="18223" y="21975"/>
                    <a:pt x="18211" y="22010"/>
                  </a:cubicBezTo>
                  <a:cubicBezTo>
                    <a:pt x="18196" y="22046"/>
                    <a:pt x="16838" y="25676"/>
                    <a:pt x="16817" y="28549"/>
                  </a:cubicBezTo>
                  <a:cubicBezTo>
                    <a:pt x="16817" y="28595"/>
                    <a:pt x="16855" y="28636"/>
                    <a:pt x="16903" y="28636"/>
                  </a:cubicBezTo>
                  <a:cubicBezTo>
                    <a:pt x="16951" y="28636"/>
                    <a:pt x="16990" y="28598"/>
                    <a:pt x="16990" y="28550"/>
                  </a:cubicBezTo>
                  <a:cubicBezTo>
                    <a:pt x="17009" y="25709"/>
                    <a:pt x="18357" y="22107"/>
                    <a:pt x="18370" y="22071"/>
                  </a:cubicBezTo>
                  <a:cubicBezTo>
                    <a:pt x="18386" y="22027"/>
                    <a:pt x="18365" y="21976"/>
                    <a:pt x="18321" y="21959"/>
                  </a:cubicBezTo>
                  <a:cubicBezTo>
                    <a:pt x="18312" y="21955"/>
                    <a:pt x="18302" y="21954"/>
                    <a:pt x="18292" y="21954"/>
                  </a:cubicBezTo>
                  <a:close/>
                  <a:moveTo>
                    <a:pt x="46294" y="26012"/>
                  </a:moveTo>
                  <a:cubicBezTo>
                    <a:pt x="46280" y="26012"/>
                    <a:pt x="46266" y="26015"/>
                    <a:pt x="46253" y="26023"/>
                  </a:cubicBezTo>
                  <a:cubicBezTo>
                    <a:pt x="46211" y="26046"/>
                    <a:pt x="46196" y="26098"/>
                    <a:pt x="46220" y="26141"/>
                  </a:cubicBezTo>
                  <a:lnTo>
                    <a:pt x="50004" y="32916"/>
                  </a:lnTo>
                  <a:cubicBezTo>
                    <a:pt x="50018" y="32942"/>
                    <a:pt x="50047" y="32960"/>
                    <a:pt x="50078" y="32960"/>
                  </a:cubicBezTo>
                  <a:cubicBezTo>
                    <a:pt x="50092" y="32960"/>
                    <a:pt x="50107" y="32955"/>
                    <a:pt x="50120" y="32948"/>
                  </a:cubicBezTo>
                  <a:cubicBezTo>
                    <a:pt x="50160" y="32925"/>
                    <a:pt x="50178" y="32872"/>
                    <a:pt x="50153" y="32830"/>
                  </a:cubicBezTo>
                  <a:lnTo>
                    <a:pt x="46371" y="26055"/>
                  </a:lnTo>
                  <a:cubicBezTo>
                    <a:pt x="46355" y="26027"/>
                    <a:pt x="46325" y="26012"/>
                    <a:pt x="46294" y="26012"/>
                  </a:cubicBezTo>
                  <a:close/>
                  <a:moveTo>
                    <a:pt x="42074" y="29581"/>
                  </a:moveTo>
                  <a:cubicBezTo>
                    <a:pt x="42064" y="29581"/>
                    <a:pt x="42054" y="29583"/>
                    <a:pt x="42044" y="29586"/>
                  </a:cubicBezTo>
                  <a:cubicBezTo>
                    <a:pt x="41999" y="29602"/>
                    <a:pt x="41977" y="29652"/>
                    <a:pt x="41993" y="29697"/>
                  </a:cubicBezTo>
                  <a:lnTo>
                    <a:pt x="45449" y="38810"/>
                  </a:lnTo>
                  <a:cubicBezTo>
                    <a:pt x="45462" y="38845"/>
                    <a:pt x="45494" y="38867"/>
                    <a:pt x="45529" y="38867"/>
                  </a:cubicBezTo>
                  <a:cubicBezTo>
                    <a:pt x="45540" y="38867"/>
                    <a:pt x="45549" y="38864"/>
                    <a:pt x="45559" y="38861"/>
                  </a:cubicBezTo>
                  <a:cubicBezTo>
                    <a:pt x="45606" y="38845"/>
                    <a:pt x="45627" y="38796"/>
                    <a:pt x="45610" y="38751"/>
                  </a:cubicBezTo>
                  <a:lnTo>
                    <a:pt x="42154" y="29637"/>
                  </a:lnTo>
                  <a:cubicBezTo>
                    <a:pt x="42142" y="29602"/>
                    <a:pt x="42109" y="29581"/>
                    <a:pt x="42074" y="29581"/>
                  </a:cubicBezTo>
                  <a:close/>
                  <a:moveTo>
                    <a:pt x="18449" y="34264"/>
                  </a:moveTo>
                  <a:cubicBezTo>
                    <a:pt x="18409" y="34264"/>
                    <a:pt x="18376" y="34303"/>
                    <a:pt x="18372" y="34346"/>
                  </a:cubicBezTo>
                  <a:cubicBezTo>
                    <a:pt x="18369" y="34392"/>
                    <a:pt x="18405" y="34433"/>
                    <a:pt x="18452" y="34436"/>
                  </a:cubicBezTo>
                  <a:lnTo>
                    <a:pt x="25404" y="34875"/>
                  </a:lnTo>
                  <a:lnTo>
                    <a:pt x="25928" y="38947"/>
                  </a:lnTo>
                  <a:lnTo>
                    <a:pt x="27384" y="35000"/>
                  </a:lnTo>
                  <a:lnTo>
                    <a:pt x="28160" y="35050"/>
                  </a:lnTo>
                  <a:lnTo>
                    <a:pt x="28166" y="35050"/>
                  </a:lnTo>
                  <a:cubicBezTo>
                    <a:pt x="28210" y="35050"/>
                    <a:pt x="28248" y="35013"/>
                    <a:pt x="28250" y="34967"/>
                  </a:cubicBezTo>
                  <a:cubicBezTo>
                    <a:pt x="28255" y="34920"/>
                    <a:pt x="28219" y="34878"/>
                    <a:pt x="28169" y="34878"/>
                  </a:cubicBezTo>
                  <a:lnTo>
                    <a:pt x="18463" y="34266"/>
                  </a:lnTo>
                  <a:cubicBezTo>
                    <a:pt x="18458" y="34265"/>
                    <a:pt x="18454" y="34264"/>
                    <a:pt x="18449" y="34264"/>
                  </a:cubicBezTo>
                  <a:close/>
                  <a:moveTo>
                    <a:pt x="43922" y="59576"/>
                  </a:moveTo>
                  <a:cubicBezTo>
                    <a:pt x="43874" y="59579"/>
                    <a:pt x="43836" y="59620"/>
                    <a:pt x="43839" y="59668"/>
                  </a:cubicBezTo>
                  <a:lnTo>
                    <a:pt x="45064" y="85259"/>
                  </a:lnTo>
                  <a:cubicBezTo>
                    <a:pt x="45066" y="85304"/>
                    <a:pt x="45105" y="85340"/>
                    <a:pt x="45151" y="85340"/>
                  </a:cubicBezTo>
                  <a:lnTo>
                    <a:pt x="45156" y="85340"/>
                  </a:lnTo>
                  <a:cubicBezTo>
                    <a:pt x="45202" y="85339"/>
                    <a:pt x="45240" y="85296"/>
                    <a:pt x="45237" y="85250"/>
                  </a:cubicBezTo>
                  <a:lnTo>
                    <a:pt x="44012" y="59658"/>
                  </a:lnTo>
                  <a:cubicBezTo>
                    <a:pt x="44010" y="59611"/>
                    <a:pt x="43968" y="59579"/>
                    <a:pt x="43922" y="59576"/>
                  </a:cubicBezTo>
                  <a:close/>
                  <a:moveTo>
                    <a:pt x="47690" y="44434"/>
                  </a:moveTo>
                  <a:cubicBezTo>
                    <a:pt x="47674" y="44434"/>
                    <a:pt x="47659" y="44438"/>
                    <a:pt x="47645" y="44448"/>
                  </a:cubicBezTo>
                  <a:cubicBezTo>
                    <a:pt x="39938" y="49558"/>
                    <a:pt x="28674" y="51126"/>
                    <a:pt x="28561" y="51141"/>
                  </a:cubicBezTo>
                  <a:cubicBezTo>
                    <a:pt x="28515" y="51146"/>
                    <a:pt x="28481" y="51190"/>
                    <a:pt x="28487" y="51236"/>
                  </a:cubicBezTo>
                  <a:cubicBezTo>
                    <a:pt x="28493" y="51280"/>
                    <a:pt x="28529" y="51310"/>
                    <a:pt x="28573" y="51310"/>
                  </a:cubicBezTo>
                  <a:lnTo>
                    <a:pt x="28583" y="51310"/>
                  </a:lnTo>
                  <a:cubicBezTo>
                    <a:pt x="28616" y="51306"/>
                    <a:pt x="29593" y="51170"/>
                    <a:pt x="31153" y="50853"/>
                  </a:cubicBezTo>
                  <a:lnTo>
                    <a:pt x="31153" y="50853"/>
                  </a:lnTo>
                  <a:cubicBezTo>
                    <a:pt x="31368" y="52884"/>
                    <a:pt x="31229" y="56119"/>
                    <a:pt x="28957" y="58944"/>
                  </a:cubicBezTo>
                  <a:cubicBezTo>
                    <a:pt x="28925" y="58981"/>
                    <a:pt x="28933" y="59037"/>
                    <a:pt x="28969" y="59066"/>
                  </a:cubicBezTo>
                  <a:cubicBezTo>
                    <a:pt x="28986" y="59080"/>
                    <a:pt x="29004" y="59086"/>
                    <a:pt x="29024" y="59086"/>
                  </a:cubicBezTo>
                  <a:cubicBezTo>
                    <a:pt x="29049" y="59086"/>
                    <a:pt x="29075" y="59074"/>
                    <a:pt x="29091" y="59053"/>
                  </a:cubicBezTo>
                  <a:cubicBezTo>
                    <a:pt x="30406" y="57414"/>
                    <a:pt x="31018" y="55643"/>
                    <a:pt x="31261" y="54039"/>
                  </a:cubicBezTo>
                  <a:lnTo>
                    <a:pt x="42247" y="99828"/>
                  </a:lnTo>
                  <a:cubicBezTo>
                    <a:pt x="42256" y="99866"/>
                    <a:pt x="42290" y="99894"/>
                    <a:pt x="42330" y="99894"/>
                  </a:cubicBezTo>
                  <a:cubicBezTo>
                    <a:pt x="42335" y="99894"/>
                    <a:pt x="42343" y="99894"/>
                    <a:pt x="42350" y="99891"/>
                  </a:cubicBezTo>
                  <a:cubicBezTo>
                    <a:pt x="42395" y="99881"/>
                    <a:pt x="42424" y="99836"/>
                    <a:pt x="42414" y="99788"/>
                  </a:cubicBezTo>
                  <a:lnTo>
                    <a:pt x="31325" y="53570"/>
                  </a:lnTo>
                  <a:cubicBezTo>
                    <a:pt x="31325" y="53567"/>
                    <a:pt x="31323" y="53566"/>
                    <a:pt x="31323" y="53565"/>
                  </a:cubicBezTo>
                  <a:cubicBezTo>
                    <a:pt x="31435" y="52535"/>
                    <a:pt x="31403" y="51592"/>
                    <a:pt x="31320" y="50821"/>
                  </a:cubicBezTo>
                  <a:cubicBezTo>
                    <a:pt x="35174" y="50030"/>
                    <a:pt x="42327" y="48181"/>
                    <a:pt x="47739" y="44593"/>
                  </a:cubicBezTo>
                  <a:cubicBezTo>
                    <a:pt x="47778" y="44565"/>
                    <a:pt x="47787" y="44513"/>
                    <a:pt x="47763" y="44473"/>
                  </a:cubicBezTo>
                  <a:cubicBezTo>
                    <a:pt x="47745" y="44448"/>
                    <a:pt x="47717" y="44434"/>
                    <a:pt x="47690" y="444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5915006" y="1398406"/>
              <a:ext cx="144226" cy="184128"/>
            </a:xfrm>
            <a:custGeom>
              <a:avLst/>
              <a:gdLst/>
              <a:ahLst/>
              <a:cxnLst/>
              <a:rect l="l" t="t" r="r" b="b"/>
              <a:pathLst>
                <a:path w="3882" h="4956" extrusionOk="0">
                  <a:moveTo>
                    <a:pt x="2448" y="0"/>
                  </a:moveTo>
                  <a:cubicBezTo>
                    <a:pt x="2772" y="330"/>
                    <a:pt x="2893" y="851"/>
                    <a:pt x="2715" y="1336"/>
                  </a:cubicBezTo>
                  <a:cubicBezTo>
                    <a:pt x="2536" y="1820"/>
                    <a:pt x="2108" y="2128"/>
                    <a:pt x="1652" y="2154"/>
                  </a:cubicBezTo>
                  <a:cubicBezTo>
                    <a:pt x="1663" y="2157"/>
                    <a:pt x="1671" y="2163"/>
                    <a:pt x="1680" y="2167"/>
                  </a:cubicBezTo>
                  <a:cubicBezTo>
                    <a:pt x="1875" y="2253"/>
                    <a:pt x="2069" y="2289"/>
                    <a:pt x="2256" y="2289"/>
                  </a:cubicBezTo>
                  <a:cubicBezTo>
                    <a:pt x="3145" y="2289"/>
                    <a:pt x="3882" y="1487"/>
                    <a:pt x="3882" y="1487"/>
                  </a:cubicBezTo>
                  <a:cubicBezTo>
                    <a:pt x="3882" y="1487"/>
                    <a:pt x="3850" y="1405"/>
                    <a:pt x="3783" y="1278"/>
                  </a:cubicBezTo>
                  <a:cubicBezTo>
                    <a:pt x="3590" y="1050"/>
                    <a:pt x="3445" y="791"/>
                    <a:pt x="3253" y="579"/>
                  </a:cubicBezTo>
                  <a:cubicBezTo>
                    <a:pt x="3023" y="317"/>
                    <a:pt x="2761" y="103"/>
                    <a:pt x="2448" y="0"/>
                  </a:cubicBezTo>
                  <a:close/>
                  <a:moveTo>
                    <a:pt x="1896" y="4382"/>
                  </a:moveTo>
                  <a:cubicBezTo>
                    <a:pt x="1871" y="4382"/>
                    <a:pt x="1846" y="4392"/>
                    <a:pt x="1828" y="4413"/>
                  </a:cubicBezTo>
                  <a:cubicBezTo>
                    <a:pt x="1587" y="4700"/>
                    <a:pt x="1290" y="4789"/>
                    <a:pt x="1012" y="4789"/>
                  </a:cubicBezTo>
                  <a:cubicBezTo>
                    <a:pt x="565" y="4789"/>
                    <a:pt x="170" y="4559"/>
                    <a:pt x="143" y="4543"/>
                  </a:cubicBezTo>
                  <a:cubicBezTo>
                    <a:pt x="129" y="4535"/>
                    <a:pt x="114" y="4531"/>
                    <a:pt x="99" y="4531"/>
                  </a:cubicBezTo>
                  <a:cubicBezTo>
                    <a:pt x="70" y="4531"/>
                    <a:pt x="41" y="4546"/>
                    <a:pt x="25" y="4572"/>
                  </a:cubicBezTo>
                  <a:cubicBezTo>
                    <a:pt x="1" y="4612"/>
                    <a:pt x="12" y="4667"/>
                    <a:pt x="54" y="4690"/>
                  </a:cubicBezTo>
                  <a:cubicBezTo>
                    <a:pt x="62" y="4694"/>
                    <a:pt x="509" y="4956"/>
                    <a:pt x="1018" y="4956"/>
                  </a:cubicBezTo>
                  <a:cubicBezTo>
                    <a:pt x="1337" y="4956"/>
                    <a:pt x="1681" y="4853"/>
                    <a:pt x="1962" y="4523"/>
                  </a:cubicBezTo>
                  <a:cubicBezTo>
                    <a:pt x="1992" y="4487"/>
                    <a:pt x="1986" y="4433"/>
                    <a:pt x="1950" y="4401"/>
                  </a:cubicBezTo>
                  <a:cubicBezTo>
                    <a:pt x="1934" y="4388"/>
                    <a:pt x="1915" y="4382"/>
                    <a:pt x="1896" y="438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3307633" y="1280188"/>
              <a:ext cx="113167" cy="87680"/>
            </a:xfrm>
            <a:custGeom>
              <a:avLst/>
              <a:gdLst/>
              <a:ahLst/>
              <a:cxnLst/>
              <a:rect l="l" t="t" r="r" b="b"/>
              <a:pathLst>
                <a:path w="3046" h="2360" extrusionOk="0">
                  <a:moveTo>
                    <a:pt x="2095" y="1"/>
                  </a:moveTo>
                  <a:cubicBezTo>
                    <a:pt x="1398" y="1"/>
                    <a:pt x="623" y="324"/>
                    <a:pt x="0" y="1426"/>
                  </a:cubicBezTo>
                  <a:cubicBezTo>
                    <a:pt x="0" y="1426"/>
                    <a:pt x="717" y="2360"/>
                    <a:pt x="1922" y="2360"/>
                  </a:cubicBezTo>
                  <a:cubicBezTo>
                    <a:pt x="1988" y="2360"/>
                    <a:pt x="2056" y="2357"/>
                    <a:pt x="2125" y="2351"/>
                  </a:cubicBezTo>
                  <a:cubicBezTo>
                    <a:pt x="2497" y="2319"/>
                    <a:pt x="2800" y="2172"/>
                    <a:pt x="3046" y="1976"/>
                  </a:cubicBezTo>
                  <a:cubicBezTo>
                    <a:pt x="2864" y="1179"/>
                    <a:pt x="2705" y="523"/>
                    <a:pt x="2587" y="52"/>
                  </a:cubicBezTo>
                  <a:cubicBezTo>
                    <a:pt x="2430" y="20"/>
                    <a:pt x="2265" y="1"/>
                    <a:pt x="2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5" name="Google Shape;835;p51"/>
          <p:cNvSpPr/>
          <p:nvPr/>
        </p:nvSpPr>
        <p:spPr>
          <a:xfrm>
            <a:off x="2690630" y="910072"/>
            <a:ext cx="1413238" cy="2235514"/>
          </a:xfrm>
          <a:custGeom>
            <a:avLst/>
            <a:gdLst/>
            <a:ahLst/>
            <a:cxnLst/>
            <a:rect l="l" t="t" r="r" b="b"/>
            <a:pathLst>
              <a:path w="50545" h="79954" extrusionOk="0">
                <a:moveTo>
                  <a:pt x="48726" y="5953"/>
                </a:moveTo>
                <a:cubicBezTo>
                  <a:pt x="48704" y="5953"/>
                  <a:pt x="48682" y="5962"/>
                  <a:pt x="48665" y="5979"/>
                </a:cubicBezTo>
                <a:lnTo>
                  <a:pt x="47025" y="7673"/>
                </a:lnTo>
                <a:cubicBezTo>
                  <a:pt x="46991" y="7708"/>
                  <a:pt x="46991" y="7763"/>
                  <a:pt x="47026" y="7795"/>
                </a:cubicBezTo>
                <a:cubicBezTo>
                  <a:pt x="47044" y="7811"/>
                  <a:pt x="47065" y="7818"/>
                  <a:pt x="47087" y="7818"/>
                </a:cubicBezTo>
                <a:cubicBezTo>
                  <a:pt x="47109" y="7818"/>
                  <a:pt x="47131" y="7810"/>
                  <a:pt x="47148" y="7794"/>
                </a:cubicBezTo>
                <a:lnTo>
                  <a:pt x="48788" y="6098"/>
                </a:lnTo>
                <a:cubicBezTo>
                  <a:pt x="48822" y="6065"/>
                  <a:pt x="48822" y="6010"/>
                  <a:pt x="48787" y="5978"/>
                </a:cubicBezTo>
                <a:cubicBezTo>
                  <a:pt x="48770" y="5961"/>
                  <a:pt x="48748" y="5953"/>
                  <a:pt x="48726" y="5953"/>
                </a:cubicBezTo>
                <a:close/>
                <a:moveTo>
                  <a:pt x="45745" y="5908"/>
                </a:moveTo>
                <a:cubicBezTo>
                  <a:pt x="45723" y="5908"/>
                  <a:pt x="45700" y="5917"/>
                  <a:pt x="45684" y="5934"/>
                </a:cubicBezTo>
                <a:cubicBezTo>
                  <a:pt x="45425" y="6190"/>
                  <a:pt x="45301" y="6266"/>
                  <a:pt x="45175" y="6266"/>
                </a:cubicBezTo>
                <a:cubicBezTo>
                  <a:pt x="45109" y="6266"/>
                  <a:pt x="45043" y="6246"/>
                  <a:pt x="44958" y="6219"/>
                </a:cubicBezTo>
                <a:cubicBezTo>
                  <a:pt x="44803" y="6169"/>
                  <a:pt x="44587" y="6100"/>
                  <a:pt x="44224" y="6100"/>
                </a:cubicBezTo>
                <a:cubicBezTo>
                  <a:pt x="44121" y="6100"/>
                  <a:pt x="44006" y="6106"/>
                  <a:pt x="43877" y="6119"/>
                </a:cubicBezTo>
                <a:cubicBezTo>
                  <a:pt x="42489" y="6257"/>
                  <a:pt x="42647" y="8020"/>
                  <a:pt x="42649" y="8039"/>
                </a:cubicBezTo>
                <a:cubicBezTo>
                  <a:pt x="42653" y="8084"/>
                  <a:pt x="42691" y="8116"/>
                  <a:pt x="42734" y="8116"/>
                </a:cubicBezTo>
                <a:cubicBezTo>
                  <a:pt x="42734" y="8116"/>
                  <a:pt x="42737" y="8116"/>
                  <a:pt x="42742" y="8115"/>
                </a:cubicBezTo>
                <a:cubicBezTo>
                  <a:pt x="42788" y="8109"/>
                  <a:pt x="42823" y="8068"/>
                  <a:pt x="42820" y="8020"/>
                </a:cubicBezTo>
                <a:cubicBezTo>
                  <a:pt x="42813" y="7955"/>
                  <a:pt x="42675" y="6411"/>
                  <a:pt x="43894" y="6290"/>
                </a:cubicBezTo>
                <a:cubicBezTo>
                  <a:pt x="44017" y="6278"/>
                  <a:pt x="44126" y="6272"/>
                  <a:pt x="44223" y="6272"/>
                </a:cubicBezTo>
                <a:cubicBezTo>
                  <a:pt x="44557" y="6272"/>
                  <a:pt x="44753" y="6334"/>
                  <a:pt x="44906" y="6381"/>
                </a:cubicBezTo>
                <a:cubicBezTo>
                  <a:pt x="45008" y="6414"/>
                  <a:pt x="45093" y="6438"/>
                  <a:pt x="45178" y="6438"/>
                </a:cubicBezTo>
                <a:cubicBezTo>
                  <a:pt x="45343" y="6438"/>
                  <a:pt x="45509" y="6348"/>
                  <a:pt x="45806" y="6055"/>
                </a:cubicBezTo>
                <a:cubicBezTo>
                  <a:pt x="45840" y="6023"/>
                  <a:pt x="45840" y="5966"/>
                  <a:pt x="45806" y="5934"/>
                </a:cubicBezTo>
                <a:cubicBezTo>
                  <a:pt x="45790" y="5917"/>
                  <a:pt x="45767" y="5908"/>
                  <a:pt x="45745" y="5908"/>
                </a:cubicBezTo>
                <a:close/>
                <a:moveTo>
                  <a:pt x="31809" y="6508"/>
                </a:moveTo>
                <a:cubicBezTo>
                  <a:pt x="31782" y="6508"/>
                  <a:pt x="31755" y="6509"/>
                  <a:pt x="31728" y="6512"/>
                </a:cubicBezTo>
                <a:cubicBezTo>
                  <a:pt x="31514" y="6524"/>
                  <a:pt x="31307" y="6595"/>
                  <a:pt x="31111" y="6692"/>
                </a:cubicBezTo>
                <a:cubicBezTo>
                  <a:pt x="30919" y="6807"/>
                  <a:pt x="30741" y="6955"/>
                  <a:pt x="30596" y="7154"/>
                </a:cubicBezTo>
                <a:cubicBezTo>
                  <a:pt x="30449" y="7353"/>
                  <a:pt x="30333" y="7570"/>
                  <a:pt x="30259" y="7866"/>
                </a:cubicBezTo>
                <a:cubicBezTo>
                  <a:pt x="30239" y="7945"/>
                  <a:pt x="30255" y="8042"/>
                  <a:pt x="30305" y="8112"/>
                </a:cubicBezTo>
                <a:cubicBezTo>
                  <a:pt x="30340" y="8160"/>
                  <a:pt x="30385" y="8184"/>
                  <a:pt x="30428" y="8184"/>
                </a:cubicBezTo>
                <a:cubicBezTo>
                  <a:pt x="30464" y="8184"/>
                  <a:pt x="30500" y="8166"/>
                  <a:pt x="30526" y="8129"/>
                </a:cubicBezTo>
                <a:lnTo>
                  <a:pt x="30543" y="8104"/>
                </a:lnTo>
                <a:cubicBezTo>
                  <a:pt x="30644" y="7959"/>
                  <a:pt x="30777" y="7808"/>
                  <a:pt x="30915" y="7708"/>
                </a:cubicBezTo>
                <a:cubicBezTo>
                  <a:pt x="31054" y="7605"/>
                  <a:pt x="31199" y="7521"/>
                  <a:pt x="31355" y="7477"/>
                </a:cubicBezTo>
                <a:cubicBezTo>
                  <a:pt x="31490" y="7439"/>
                  <a:pt x="31627" y="7415"/>
                  <a:pt x="31770" y="7415"/>
                </a:cubicBezTo>
                <a:cubicBezTo>
                  <a:pt x="31791" y="7415"/>
                  <a:pt x="31812" y="7415"/>
                  <a:pt x="31834" y="7416"/>
                </a:cubicBezTo>
                <a:cubicBezTo>
                  <a:pt x="31837" y="7416"/>
                  <a:pt x="31841" y="7416"/>
                  <a:pt x="31844" y="7416"/>
                </a:cubicBezTo>
                <a:cubicBezTo>
                  <a:pt x="32004" y="7416"/>
                  <a:pt x="32170" y="7449"/>
                  <a:pt x="32337" y="7474"/>
                </a:cubicBezTo>
                <a:lnTo>
                  <a:pt x="32364" y="7477"/>
                </a:lnTo>
                <a:cubicBezTo>
                  <a:pt x="32375" y="7479"/>
                  <a:pt x="32386" y="7480"/>
                  <a:pt x="32397" y="7480"/>
                </a:cubicBezTo>
                <a:cubicBezTo>
                  <a:pt x="32543" y="7480"/>
                  <a:pt x="32660" y="7331"/>
                  <a:pt x="32670" y="7119"/>
                </a:cubicBezTo>
                <a:cubicBezTo>
                  <a:pt x="32681" y="6875"/>
                  <a:pt x="32546" y="6641"/>
                  <a:pt x="32371" y="6595"/>
                </a:cubicBezTo>
                <a:cubicBezTo>
                  <a:pt x="32265" y="6566"/>
                  <a:pt x="32159" y="6541"/>
                  <a:pt x="32053" y="6524"/>
                </a:cubicBezTo>
                <a:cubicBezTo>
                  <a:pt x="31970" y="6518"/>
                  <a:pt x="31890" y="6508"/>
                  <a:pt x="31809" y="6508"/>
                </a:cubicBezTo>
                <a:close/>
                <a:moveTo>
                  <a:pt x="49789" y="7205"/>
                </a:moveTo>
                <a:cubicBezTo>
                  <a:pt x="49767" y="7205"/>
                  <a:pt x="49745" y="7214"/>
                  <a:pt x="49729" y="7231"/>
                </a:cubicBezTo>
                <a:lnTo>
                  <a:pt x="48089" y="8926"/>
                </a:lnTo>
                <a:cubicBezTo>
                  <a:pt x="48055" y="8961"/>
                  <a:pt x="48055" y="9014"/>
                  <a:pt x="48090" y="9048"/>
                </a:cubicBezTo>
                <a:cubicBezTo>
                  <a:pt x="48106" y="9064"/>
                  <a:pt x="48128" y="9071"/>
                  <a:pt x="48150" y="9071"/>
                </a:cubicBezTo>
                <a:cubicBezTo>
                  <a:pt x="48151" y="9071"/>
                  <a:pt x="48153" y="9071"/>
                  <a:pt x="48154" y="9071"/>
                </a:cubicBezTo>
                <a:cubicBezTo>
                  <a:pt x="48175" y="9071"/>
                  <a:pt x="48196" y="9062"/>
                  <a:pt x="48212" y="9045"/>
                </a:cubicBezTo>
                <a:lnTo>
                  <a:pt x="49852" y="7351"/>
                </a:lnTo>
                <a:cubicBezTo>
                  <a:pt x="49884" y="7316"/>
                  <a:pt x="49884" y="7263"/>
                  <a:pt x="49849" y="7229"/>
                </a:cubicBezTo>
                <a:cubicBezTo>
                  <a:pt x="49833" y="7213"/>
                  <a:pt x="49811" y="7205"/>
                  <a:pt x="49789" y="7205"/>
                </a:cubicBezTo>
                <a:close/>
                <a:moveTo>
                  <a:pt x="50450" y="8817"/>
                </a:moveTo>
                <a:cubicBezTo>
                  <a:pt x="50427" y="8817"/>
                  <a:pt x="50404" y="8826"/>
                  <a:pt x="50386" y="8845"/>
                </a:cubicBezTo>
                <a:lnTo>
                  <a:pt x="49167" y="10155"/>
                </a:lnTo>
                <a:cubicBezTo>
                  <a:pt x="49135" y="10190"/>
                  <a:pt x="49137" y="10245"/>
                  <a:pt x="49172" y="10277"/>
                </a:cubicBezTo>
                <a:cubicBezTo>
                  <a:pt x="49187" y="10293"/>
                  <a:pt x="49209" y="10300"/>
                  <a:pt x="49230" y="10300"/>
                </a:cubicBezTo>
                <a:cubicBezTo>
                  <a:pt x="49253" y="10300"/>
                  <a:pt x="49276" y="10292"/>
                  <a:pt x="49293" y="10274"/>
                </a:cubicBezTo>
                <a:lnTo>
                  <a:pt x="50511" y="8962"/>
                </a:lnTo>
                <a:cubicBezTo>
                  <a:pt x="50545" y="8927"/>
                  <a:pt x="50543" y="8872"/>
                  <a:pt x="50508" y="8840"/>
                </a:cubicBezTo>
                <a:cubicBezTo>
                  <a:pt x="50492" y="8825"/>
                  <a:pt x="50471" y="8817"/>
                  <a:pt x="50450" y="8817"/>
                </a:cubicBezTo>
                <a:close/>
                <a:moveTo>
                  <a:pt x="32308" y="7989"/>
                </a:moveTo>
                <a:cubicBezTo>
                  <a:pt x="32213" y="7989"/>
                  <a:pt x="32118" y="7994"/>
                  <a:pt x="32022" y="8006"/>
                </a:cubicBezTo>
                <a:cubicBezTo>
                  <a:pt x="31546" y="8064"/>
                  <a:pt x="31101" y="8295"/>
                  <a:pt x="30768" y="8607"/>
                </a:cubicBezTo>
                <a:cubicBezTo>
                  <a:pt x="30607" y="8766"/>
                  <a:pt x="30458" y="8936"/>
                  <a:pt x="30346" y="9125"/>
                </a:cubicBezTo>
                <a:cubicBezTo>
                  <a:pt x="30297" y="9202"/>
                  <a:pt x="30255" y="9276"/>
                  <a:pt x="30217" y="9354"/>
                </a:cubicBezTo>
                <a:cubicBezTo>
                  <a:pt x="30134" y="9292"/>
                  <a:pt x="30048" y="9234"/>
                  <a:pt x="29956" y="9178"/>
                </a:cubicBezTo>
                <a:cubicBezTo>
                  <a:pt x="29941" y="9169"/>
                  <a:pt x="29925" y="9164"/>
                  <a:pt x="29907" y="9164"/>
                </a:cubicBezTo>
                <a:cubicBezTo>
                  <a:pt x="29900" y="9164"/>
                  <a:pt x="29892" y="9165"/>
                  <a:pt x="29884" y="9167"/>
                </a:cubicBezTo>
                <a:cubicBezTo>
                  <a:pt x="29837" y="9180"/>
                  <a:pt x="29805" y="9231"/>
                  <a:pt x="29818" y="9280"/>
                </a:cubicBezTo>
                <a:cubicBezTo>
                  <a:pt x="29889" y="9557"/>
                  <a:pt x="29993" y="9807"/>
                  <a:pt x="30102" y="10057"/>
                </a:cubicBezTo>
                <a:cubicBezTo>
                  <a:pt x="30117" y="10089"/>
                  <a:pt x="30138" y="10119"/>
                  <a:pt x="30166" y="10145"/>
                </a:cubicBezTo>
                <a:cubicBezTo>
                  <a:pt x="30216" y="10190"/>
                  <a:pt x="30279" y="10212"/>
                  <a:pt x="30342" y="10212"/>
                </a:cubicBezTo>
                <a:cubicBezTo>
                  <a:pt x="30413" y="10212"/>
                  <a:pt x="30484" y="10183"/>
                  <a:pt x="30535" y="10126"/>
                </a:cubicBezTo>
                <a:lnTo>
                  <a:pt x="30649" y="10001"/>
                </a:lnTo>
                <a:cubicBezTo>
                  <a:pt x="30864" y="9763"/>
                  <a:pt x="31125" y="9515"/>
                  <a:pt x="31378" y="9340"/>
                </a:cubicBezTo>
                <a:cubicBezTo>
                  <a:pt x="31391" y="9331"/>
                  <a:pt x="31406" y="9321"/>
                  <a:pt x="31419" y="9312"/>
                </a:cubicBezTo>
                <a:lnTo>
                  <a:pt x="31419" y="9312"/>
                </a:lnTo>
                <a:cubicBezTo>
                  <a:pt x="31379" y="9463"/>
                  <a:pt x="31368" y="9624"/>
                  <a:pt x="31390" y="9788"/>
                </a:cubicBezTo>
                <a:cubicBezTo>
                  <a:pt x="31455" y="10299"/>
                  <a:pt x="31815" y="10700"/>
                  <a:pt x="32278" y="10842"/>
                </a:cubicBezTo>
                <a:cubicBezTo>
                  <a:pt x="32348" y="10842"/>
                  <a:pt x="32416" y="10840"/>
                  <a:pt x="32488" y="10835"/>
                </a:cubicBezTo>
                <a:cubicBezTo>
                  <a:pt x="32860" y="10801"/>
                  <a:pt x="33163" y="10655"/>
                  <a:pt x="33409" y="10459"/>
                </a:cubicBezTo>
                <a:cubicBezTo>
                  <a:pt x="33153" y="9332"/>
                  <a:pt x="32938" y="8485"/>
                  <a:pt x="32824" y="8043"/>
                </a:cubicBezTo>
                <a:cubicBezTo>
                  <a:pt x="32657" y="8008"/>
                  <a:pt x="32484" y="7989"/>
                  <a:pt x="32308" y="7989"/>
                </a:cubicBezTo>
                <a:close/>
                <a:moveTo>
                  <a:pt x="24871" y="9673"/>
                </a:moveTo>
                <a:cubicBezTo>
                  <a:pt x="24771" y="9673"/>
                  <a:pt x="24628" y="9697"/>
                  <a:pt x="24497" y="9805"/>
                </a:cubicBezTo>
                <a:cubicBezTo>
                  <a:pt x="24256" y="10003"/>
                  <a:pt x="24151" y="10395"/>
                  <a:pt x="24186" y="10972"/>
                </a:cubicBezTo>
                <a:cubicBezTo>
                  <a:pt x="24190" y="11017"/>
                  <a:pt x="24228" y="11054"/>
                  <a:pt x="24272" y="11054"/>
                </a:cubicBezTo>
                <a:lnTo>
                  <a:pt x="24277" y="11054"/>
                </a:lnTo>
                <a:cubicBezTo>
                  <a:pt x="24324" y="11049"/>
                  <a:pt x="24360" y="11010"/>
                  <a:pt x="24359" y="10962"/>
                </a:cubicBezTo>
                <a:cubicBezTo>
                  <a:pt x="24325" y="10451"/>
                  <a:pt x="24411" y="10097"/>
                  <a:pt x="24604" y="9940"/>
                </a:cubicBezTo>
                <a:cubicBezTo>
                  <a:pt x="24698" y="9862"/>
                  <a:pt x="24801" y="9845"/>
                  <a:pt x="24870" y="9845"/>
                </a:cubicBezTo>
                <a:cubicBezTo>
                  <a:pt x="24919" y="9845"/>
                  <a:pt x="24952" y="9853"/>
                  <a:pt x="24955" y="9855"/>
                </a:cubicBezTo>
                <a:cubicBezTo>
                  <a:pt x="24962" y="9856"/>
                  <a:pt x="24969" y="9857"/>
                  <a:pt x="24976" y="9857"/>
                </a:cubicBezTo>
                <a:cubicBezTo>
                  <a:pt x="25014" y="9857"/>
                  <a:pt x="25050" y="9833"/>
                  <a:pt x="25061" y="9792"/>
                </a:cubicBezTo>
                <a:cubicBezTo>
                  <a:pt x="25073" y="9747"/>
                  <a:pt x="25047" y="9701"/>
                  <a:pt x="24999" y="9688"/>
                </a:cubicBezTo>
                <a:cubicBezTo>
                  <a:pt x="24995" y="9686"/>
                  <a:pt x="24944" y="9673"/>
                  <a:pt x="24871" y="9673"/>
                </a:cubicBezTo>
                <a:close/>
                <a:moveTo>
                  <a:pt x="34485" y="11184"/>
                </a:moveTo>
                <a:cubicBezTo>
                  <a:pt x="34456" y="11184"/>
                  <a:pt x="34424" y="11188"/>
                  <a:pt x="34391" y="11199"/>
                </a:cubicBezTo>
                <a:cubicBezTo>
                  <a:pt x="34290" y="11229"/>
                  <a:pt x="34207" y="11308"/>
                  <a:pt x="34147" y="11433"/>
                </a:cubicBezTo>
                <a:cubicBezTo>
                  <a:pt x="34126" y="11476"/>
                  <a:pt x="34143" y="11527"/>
                  <a:pt x="34187" y="11549"/>
                </a:cubicBezTo>
                <a:cubicBezTo>
                  <a:pt x="34200" y="11554"/>
                  <a:pt x="34213" y="11557"/>
                  <a:pt x="34224" y="11557"/>
                </a:cubicBezTo>
                <a:cubicBezTo>
                  <a:pt x="34258" y="11557"/>
                  <a:pt x="34287" y="11540"/>
                  <a:pt x="34303" y="11509"/>
                </a:cubicBezTo>
                <a:cubicBezTo>
                  <a:pt x="34343" y="11430"/>
                  <a:pt x="34388" y="11380"/>
                  <a:pt x="34442" y="11364"/>
                </a:cubicBezTo>
                <a:cubicBezTo>
                  <a:pt x="34458" y="11359"/>
                  <a:pt x="34473" y="11357"/>
                  <a:pt x="34487" y="11357"/>
                </a:cubicBezTo>
                <a:cubicBezTo>
                  <a:pt x="34530" y="11357"/>
                  <a:pt x="34563" y="11375"/>
                  <a:pt x="34564" y="11375"/>
                </a:cubicBezTo>
                <a:cubicBezTo>
                  <a:pt x="34578" y="11383"/>
                  <a:pt x="34593" y="11387"/>
                  <a:pt x="34608" y="11387"/>
                </a:cubicBezTo>
                <a:cubicBezTo>
                  <a:pt x="34637" y="11387"/>
                  <a:pt x="34665" y="11371"/>
                  <a:pt x="34682" y="11344"/>
                </a:cubicBezTo>
                <a:cubicBezTo>
                  <a:pt x="34703" y="11302"/>
                  <a:pt x="34689" y="11250"/>
                  <a:pt x="34648" y="11226"/>
                </a:cubicBezTo>
                <a:cubicBezTo>
                  <a:pt x="34638" y="11221"/>
                  <a:pt x="34574" y="11184"/>
                  <a:pt x="34485" y="11184"/>
                </a:cubicBezTo>
                <a:close/>
                <a:moveTo>
                  <a:pt x="33555" y="10809"/>
                </a:moveTo>
                <a:cubicBezTo>
                  <a:pt x="33526" y="10809"/>
                  <a:pt x="33498" y="10823"/>
                  <a:pt x="33483" y="10849"/>
                </a:cubicBezTo>
                <a:cubicBezTo>
                  <a:pt x="33472" y="10864"/>
                  <a:pt x="33247" y="11231"/>
                  <a:pt x="33378" y="11544"/>
                </a:cubicBezTo>
                <a:cubicBezTo>
                  <a:pt x="33451" y="11719"/>
                  <a:pt x="33612" y="11836"/>
                  <a:pt x="33860" y="11894"/>
                </a:cubicBezTo>
                <a:cubicBezTo>
                  <a:pt x="33867" y="11896"/>
                  <a:pt x="33873" y="11896"/>
                  <a:pt x="33880" y="11896"/>
                </a:cubicBezTo>
                <a:cubicBezTo>
                  <a:pt x="33920" y="11896"/>
                  <a:pt x="33954" y="11868"/>
                  <a:pt x="33963" y="11829"/>
                </a:cubicBezTo>
                <a:cubicBezTo>
                  <a:pt x="33975" y="11781"/>
                  <a:pt x="33946" y="11736"/>
                  <a:pt x="33901" y="11726"/>
                </a:cubicBezTo>
                <a:cubicBezTo>
                  <a:pt x="33709" y="11679"/>
                  <a:pt x="33589" y="11597"/>
                  <a:pt x="33539" y="11479"/>
                </a:cubicBezTo>
                <a:cubicBezTo>
                  <a:pt x="33442" y="11248"/>
                  <a:pt x="33628" y="10942"/>
                  <a:pt x="33629" y="10939"/>
                </a:cubicBezTo>
                <a:cubicBezTo>
                  <a:pt x="33655" y="10900"/>
                  <a:pt x="33642" y="10845"/>
                  <a:pt x="33600" y="10822"/>
                </a:cubicBezTo>
                <a:cubicBezTo>
                  <a:pt x="33586" y="10813"/>
                  <a:pt x="33571" y="10809"/>
                  <a:pt x="33555" y="10809"/>
                </a:cubicBezTo>
                <a:close/>
                <a:moveTo>
                  <a:pt x="25580" y="10914"/>
                </a:moveTo>
                <a:cubicBezTo>
                  <a:pt x="25575" y="10914"/>
                  <a:pt x="25570" y="10915"/>
                  <a:pt x="25565" y="10916"/>
                </a:cubicBezTo>
                <a:cubicBezTo>
                  <a:pt x="25518" y="10923"/>
                  <a:pt x="25485" y="10967"/>
                  <a:pt x="25492" y="11013"/>
                </a:cubicBezTo>
                <a:cubicBezTo>
                  <a:pt x="25520" y="11190"/>
                  <a:pt x="25457" y="11248"/>
                  <a:pt x="25363" y="11338"/>
                </a:cubicBezTo>
                <a:cubicBezTo>
                  <a:pt x="25276" y="11422"/>
                  <a:pt x="25166" y="11525"/>
                  <a:pt x="25127" y="11736"/>
                </a:cubicBezTo>
                <a:cubicBezTo>
                  <a:pt x="25037" y="12199"/>
                  <a:pt x="25566" y="12441"/>
                  <a:pt x="25588" y="12453"/>
                </a:cubicBezTo>
                <a:cubicBezTo>
                  <a:pt x="25600" y="12459"/>
                  <a:pt x="25613" y="12460"/>
                  <a:pt x="25623" y="12460"/>
                </a:cubicBezTo>
                <a:cubicBezTo>
                  <a:pt x="25656" y="12460"/>
                  <a:pt x="25687" y="12441"/>
                  <a:pt x="25701" y="12409"/>
                </a:cubicBezTo>
                <a:cubicBezTo>
                  <a:pt x="25722" y="12366"/>
                  <a:pt x="25701" y="12315"/>
                  <a:pt x="25658" y="12295"/>
                </a:cubicBezTo>
                <a:cubicBezTo>
                  <a:pt x="25653" y="12293"/>
                  <a:pt x="25230" y="12097"/>
                  <a:pt x="25293" y="11768"/>
                </a:cubicBezTo>
                <a:cubicBezTo>
                  <a:pt x="25322" y="11613"/>
                  <a:pt x="25398" y="11540"/>
                  <a:pt x="25479" y="11463"/>
                </a:cubicBezTo>
                <a:cubicBezTo>
                  <a:pt x="25584" y="11366"/>
                  <a:pt x="25701" y="11253"/>
                  <a:pt x="25664" y="10988"/>
                </a:cubicBezTo>
                <a:cubicBezTo>
                  <a:pt x="25657" y="10946"/>
                  <a:pt x="25622" y="10914"/>
                  <a:pt x="25580" y="10914"/>
                </a:cubicBezTo>
                <a:close/>
                <a:moveTo>
                  <a:pt x="32342" y="12806"/>
                </a:moveTo>
                <a:cubicBezTo>
                  <a:pt x="32317" y="12806"/>
                  <a:pt x="32292" y="12817"/>
                  <a:pt x="32275" y="12838"/>
                </a:cubicBezTo>
                <a:cubicBezTo>
                  <a:pt x="32243" y="12874"/>
                  <a:pt x="32249" y="12928"/>
                  <a:pt x="32285" y="12960"/>
                </a:cubicBezTo>
                <a:cubicBezTo>
                  <a:pt x="32307" y="12977"/>
                  <a:pt x="32841" y="13414"/>
                  <a:pt x="34432" y="13666"/>
                </a:cubicBezTo>
                <a:cubicBezTo>
                  <a:pt x="34438" y="13666"/>
                  <a:pt x="34441" y="13668"/>
                  <a:pt x="34446" y="13668"/>
                </a:cubicBezTo>
                <a:cubicBezTo>
                  <a:pt x="34489" y="13668"/>
                  <a:pt x="34525" y="13637"/>
                  <a:pt x="34532" y="13595"/>
                </a:cubicBezTo>
                <a:cubicBezTo>
                  <a:pt x="34539" y="13547"/>
                  <a:pt x="34506" y="13504"/>
                  <a:pt x="34459" y="13497"/>
                </a:cubicBezTo>
                <a:cubicBezTo>
                  <a:pt x="32925" y="13253"/>
                  <a:pt x="32401" y="12830"/>
                  <a:pt x="32395" y="12826"/>
                </a:cubicBezTo>
                <a:cubicBezTo>
                  <a:pt x="32380" y="12813"/>
                  <a:pt x="32361" y="12806"/>
                  <a:pt x="32342" y="12806"/>
                </a:cubicBezTo>
                <a:close/>
                <a:moveTo>
                  <a:pt x="27276" y="16743"/>
                </a:moveTo>
                <a:cubicBezTo>
                  <a:pt x="27276" y="16744"/>
                  <a:pt x="27813" y="17870"/>
                  <a:pt x="29825" y="18180"/>
                </a:cubicBezTo>
                <a:lnTo>
                  <a:pt x="29954" y="17236"/>
                </a:lnTo>
                <a:lnTo>
                  <a:pt x="29954" y="17236"/>
                </a:lnTo>
                <a:cubicBezTo>
                  <a:pt x="29941" y="17236"/>
                  <a:pt x="29929" y="17236"/>
                  <a:pt x="29916" y="17236"/>
                </a:cubicBezTo>
                <a:cubicBezTo>
                  <a:pt x="29025" y="17236"/>
                  <a:pt x="28185" y="17084"/>
                  <a:pt x="27276" y="16743"/>
                </a:cubicBezTo>
                <a:close/>
                <a:moveTo>
                  <a:pt x="28284" y="1"/>
                </a:moveTo>
                <a:cubicBezTo>
                  <a:pt x="27124" y="1"/>
                  <a:pt x="25888" y="311"/>
                  <a:pt x="24841" y="1055"/>
                </a:cubicBezTo>
                <a:cubicBezTo>
                  <a:pt x="24841" y="1055"/>
                  <a:pt x="18943" y="1650"/>
                  <a:pt x="17710" y="5815"/>
                </a:cubicBezTo>
                <a:cubicBezTo>
                  <a:pt x="17071" y="7971"/>
                  <a:pt x="15762" y="8287"/>
                  <a:pt x="14122" y="9978"/>
                </a:cubicBezTo>
                <a:cubicBezTo>
                  <a:pt x="11261" y="12926"/>
                  <a:pt x="13352" y="14077"/>
                  <a:pt x="13352" y="14077"/>
                </a:cubicBezTo>
                <a:cubicBezTo>
                  <a:pt x="11453" y="15685"/>
                  <a:pt x="14958" y="18597"/>
                  <a:pt x="20343" y="18597"/>
                </a:cubicBezTo>
                <a:cubicBezTo>
                  <a:pt x="21597" y="18597"/>
                  <a:pt x="22953" y="18439"/>
                  <a:pt x="24366" y="18070"/>
                </a:cubicBezTo>
                <a:cubicBezTo>
                  <a:pt x="24797" y="17957"/>
                  <a:pt x="25164" y="17671"/>
                  <a:pt x="25366" y="17273"/>
                </a:cubicBezTo>
                <a:cubicBezTo>
                  <a:pt x="25472" y="17064"/>
                  <a:pt x="25794" y="15754"/>
                  <a:pt x="25839" y="14738"/>
                </a:cubicBezTo>
                <a:cubicBezTo>
                  <a:pt x="25877" y="13890"/>
                  <a:pt x="25775" y="13515"/>
                  <a:pt x="25716" y="13375"/>
                </a:cubicBezTo>
                <a:cubicBezTo>
                  <a:pt x="26044" y="13240"/>
                  <a:pt x="26241" y="13041"/>
                  <a:pt x="26246" y="13036"/>
                </a:cubicBezTo>
                <a:cubicBezTo>
                  <a:pt x="26278" y="13003"/>
                  <a:pt x="26278" y="12948"/>
                  <a:pt x="26244" y="12916"/>
                </a:cubicBezTo>
                <a:cubicBezTo>
                  <a:pt x="26227" y="12899"/>
                  <a:pt x="26205" y="12891"/>
                  <a:pt x="26183" y="12891"/>
                </a:cubicBezTo>
                <a:cubicBezTo>
                  <a:pt x="26160" y="12891"/>
                  <a:pt x="26138" y="12900"/>
                  <a:pt x="26122" y="12917"/>
                </a:cubicBezTo>
                <a:cubicBezTo>
                  <a:pt x="26102" y="12939"/>
                  <a:pt x="25722" y="13323"/>
                  <a:pt x="25135" y="13323"/>
                </a:cubicBezTo>
                <a:cubicBezTo>
                  <a:pt x="24937" y="13323"/>
                  <a:pt x="24716" y="13279"/>
                  <a:pt x="24478" y="13164"/>
                </a:cubicBezTo>
                <a:cubicBezTo>
                  <a:pt x="24119" y="12991"/>
                  <a:pt x="23838" y="12499"/>
                  <a:pt x="23706" y="11820"/>
                </a:cubicBezTo>
                <a:cubicBezTo>
                  <a:pt x="23523" y="10880"/>
                  <a:pt x="23675" y="9853"/>
                  <a:pt x="24060" y="9430"/>
                </a:cubicBezTo>
                <a:cubicBezTo>
                  <a:pt x="24246" y="9225"/>
                  <a:pt x="24459" y="9116"/>
                  <a:pt x="24691" y="9107"/>
                </a:cubicBezTo>
                <a:cubicBezTo>
                  <a:pt x="24701" y="9107"/>
                  <a:pt x="24711" y="9107"/>
                  <a:pt x="24720" y="9107"/>
                </a:cubicBezTo>
                <a:cubicBezTo>
                  <a:pt x="25155" y="9107"/>
                  <a:pt x="25530" y="9450"/>
                  <a:pt x="25534" y="9454"/>
                </a:cubicBezTo>
                <a:cubicBezTo>
                  <a:pt x="25551" y="9470"/>
                  <a:pt x="25572" y="9478"/>
                  <a:pt x="25593" y="9478"/>
                </a:cubicBezTo>
                <a:cubicBezTo>
                  <a:pt x="25610" y="9478"/>
                  <a:pt x="25628" y="9472"/>
                  <a:pt x="25643" y="9461"/>
                </a:cubicBezTo>
                <a:cubicBezTo>
                  <a:pt x="25791" y="9664"/>
                  <a:pt x="26252" y="10231"/>
                  <a:pt x="26756" y="10231"/>
                </a:cubicBezTo>
                <a:cubicBezTo>
                  <a:pt x="27103" y="10231"/>
                  <a:pt x="27469" y="9962"/>
                  <a:pt x="27768" y="9120"/>
                </a:cubicBezTo>
                <a:cubicBezTo>
                  <a:pt x="28015" y="8425"/>
                  <a:pt x="27681" y="8180"/>
                  <a:pt x="27681" y="8180"/>
                </a:cubicBezTo>
                <a:cubicBezTo>
                  <a:pt x="29739" y="7323"/>
                  <a:pt x="29220" y="5394"/>
                  <a:pt x="29220" y="5394"/>
                </a:cubicBezTo>
                <a:cubicBezTo>
                  <a:pt x="29879" y="4421"/>
                  <a:pt x="30573" y="4213"/>
                  <a:pt x="31045" y="4213"/>
                </a:cubicBezTo>
                <a:cubicBezTo>
                  <a:pt x="31396" y="4213"/>
                  <a:pt x="31625" y="4328"/>
                  <a:pt x="31625" y="4328"/>
                </a:cubicBezTo>
                <a:cubicBezTo>
                  <a:pt x="31625" y="4328"/>
                  <a:pt x="32780" y="3708"/>
                  <a:pt x="32204" y="1921"/>
                </a:cubicBezTo>
                <a:cubicBezTo>
                  <a:pt x="31847" y="815"/>
                  <a:pt x="30165" y="1"/>
                  <a:pt x="28284" y="1"/>
                </a:cubicBezTo>
                <a:close/>
                <a:moveTo>
                  <a:pt x="31610" y="20851"/>
                </a:moveTo>
                <a:cubicBezTo>
                  <a:pt x="31605" y="20851"/>
                  <a:pt x="31600" y="20852"/>
                  <a:pt x="31594" y="20853"/>
                </a:cubicBezTo>
                <a:cubicBezTo>
                  <a:pt x="31546" y="20863"/>
                  <a:pt x="31517" y="20909"/>
                  <a:pt x="31528" y="20954"/>
                </a:cubicBezTo>
                <a:cubicBezTo>
                  <a:pt x="31535" y="20990"/>
                  <a:pt x="32279" y="24551"/>
                  <a:pt x="32144" y="27296"/>
                </a:cubicBezTo>
                <a:cubicBezTo>
                  <a:pt x="32141" y="27344"/>
                  <a:pt x="32178" y="27384"/>
                  <a:pt x="32226" y="27387"/>
                </a:cubicBezTo>
                <a:lnTo>
                  <a:pt x="32229" y="27387"/>
                </a:lnTo>
                <a:cubicBezTo>
                  <a:pt x="32230" y="27387"/>
                  <a:pt x="32230" y="27387"/>
                  <a:pt x="32231" y="27387"/>
                </a:cubicBezTo>
                <a:cubicBezTo>
                  <a:pt x="32278" y="27387"/>
                  <a:pt x="32314" y="27353"/>
                  <a:pt x="32316" y="27306"/>
                </a:cubicBezTo>
                <a:cubicBezTo>
                  <a:pt x="32452" y="24538"/>
                  <a:pt x="31703" y="20956"/>
                  <a:pt x="31696" y="20919"/>
                </a:cubicBezTo>
                <a:cubicBezTo>
                  <a:pt x="31688" y="20878"/>
                  <a:pt x="31650" y="20851"/>
                  <a:pt x="31610" y="20851"/>
                </a:cubicBezTo>
                <a:close/>
                <a:moveTo>
                  <a:pt x="32240" y="27899"/>
                </a:moveTo>
                <a:cubicBezTo>
                  <a:pt x="32240" y="27899"/>
                  <a:pt x="32211" y="29579"/>
                  <a:pt x="32043" y="30903"/>
                </a:cubicBezTo>
                <a:lnTo>
                  <a:pt x="34174" y="30429"/>
                </a:lnTo>
                <a:lnTo>
                  <a:pt x="32240" y="27899"/>
                </a:lnTo>
                <a:close/>
                <a:moveTo>
                  <a:pt x="17647" y="22733"/>
                </a:moveTo>
                <a:cubicBezTo>
                  <a:pt x="17612" y="22733"/>
                  <a:pt x="17578" y="22754"/>
                  <a:pt x="17566" y="22789"/>
                </a:cubicBezTo>
                <a:lnTo>
                  <a:pt x="14429" y="31215"/>
                </a:lnTo>
                <a:cubicBezTo>
                  <a:pt x="14412" y="31258"/>
                  <a:pt x="14434" y="31309"/>
                  <a:pt x="14480" y="31325"/>
                </a:cubicBezTo>
                <a:cubicBezTo>
                  <a:pt x="14490" y="31329"/>
                  <a:pt x="14499" y="31331"/>
                  <a:pt x="14511" y="31331"/>
                </a:cubicBezTo>
                <a:cubicBezTo>
                  <a:pt x="14547" y="31331"/>
                  <a:pt x="14579" y="31309"/>
                  <a:pt x="14590" y="31274"/>
                </a:cubicBezTo>
                <a:lnTo>
                  <a:pt x="17727" y="22848"/>
                </a:lnTo>
                <a:cubicBezTo>
                  <a:pt x="17743" y="22805"/>
                  <a:pt x="17721" y="22754"/>
                  <a:pt x="17676" y="22738"/>
                </a:cubicBezTo>
                <a:cubicBezTo>
                  <a:pt x="17667" y="22735"/>
                  <a:pt x="17657" y="22733"/>
                  <a:pt x="17647" y="22733"/>
                </a:cubicBezTo>
                <a:close/>
                <a:moveTo>
                  <a:pt x="30837" y="32975"/>
                </a:moveTo>
                <a:cubicBezTo>
                  <a:pt x="30826" y="32975"/>
                  <a:pt x="30814" y="32978"/>
                  <a:pt x="30803" y="32982"/>
                </a:cubicBezTo>
                <a:lnTo>
                  <a:pt x="27117" y="34560"/>
                </a:lnTo>
                <a:cubicBezTo>
                  <a:pt x="27073" y="34579"/>
                  <a:pt x="27053" y="34630"/>
                  <a:pt x="27072" y="34673"/>
                </a:cubicBezTo>
                <a:cubicBezTo>
                  <a:pt x="27086" y="34705"/>
                  <a:pt x="27117" y="34726"/>
                  <a:pt x="27151" y="34726"/>
                </a:cubicBezTo>
                <a:cubicBezTo>
                  <a:pt x="27160" y="34726"/>
                  <a:pt x="27170" y="34721"/>
                  <a:pt x="27183" y="34718"/>
                </a:cubicBezTo>
                <a:lnTo>
                  <a:pt x="30870" y="33139"/>
                </a:lnTo>
                <a:cubicBezTo>
                  <a:pt x="30914" y="33122"/>
                  <a:pt x="30934" y="33071"/>
                  <a:pt x="30915" y="33027"/>
                </a:cubicBezTo>
                <a:cubicBezTo>
                  <a:pt x="30902" y="32995"/>
                  <a:pt x="30870" y="32975"/>
                  <a:pt x="30837" y="32975"/>
                </a:cubicBezTo>
                <a:close/>
                <a:moveTo>
                  <a:pt x="11690" y="35632"/>
                </a:moveTo>
                <a:cubicBezTo>
                  <a:pt x="11652" y="35632"/>
                  <a:pt x="11616" y="35657"/>
                  <a:pt x="11606" y="35695"/>
                </a:cubicBezTo>
                <a:cubicBezTo>
                  <a:pt x="11593" y="35742"/>
                  <a:pt x="11622" y="35788"/>
                  <a:pt x="11667" y="35801"/>
                </a:cubicBezTo>
                <a:cubicBezTo>
                  <a:pt x="11766" y="35826"/>
                  <a:pt x="21451" y="38375"/>
                  <a:pt x="27003" y="42150"/>
                </a:cubicBezTo>
                <a:cubicBezTo>
                  <a:pt x="27018" y="42160"/>
                  <a:pt x="27037" y="42164"/>
                  <a:pt x="27053" y="42164"/>
                </a:cubicBezTo>
                <a:cubicBezTo>
                  <a:pt x="27080" y="42164"/>
                  <a:pt x="27108" y="42151"/>
                  <a:pt x="27125" y="42127"/>
                </a:cubicBezTo>
                <a:cubicBezTo>
                  <a:pt x="27153" y="42086"/>
                  <a:pt x="27141" y="42034"/>
                  <a:pt x="27102" y="42006"/>
                </a:cubicBezTo>
                <a:cubicBezTo>
                  <a:pt x="21524" y="38215"/>
                  <a:pt x="11808" y="35659"/>
                  <a:pt x="11711" y="35634"/>
                </a:cubicBezTo>
                <a:cubicBezTo>
                  <a:pt x="11704" y="35632"/>
                  <a:pt x="11697" y="35632"/>
                  <a:pt x="11690" y="35632"/>
                </a:cubicBezTo>
                <a:close/>
                <a:moveTo>
                  <a:pt x="14921" y="46146"/>
                </a:moveTo>
                <a:cubicBezTo>
                  <a:pt x="14885" y="46146"/>
                  <a:pt x="14852" y="46167"/>
                  <a:pt x="14839" y="46201"/>
                </a:cubicBezTo>
                <a:cubicBezTo>
                  <a:pt x="12629" y="51878"/>
                  <a:pt x="145" y="79551"/>
                  <a:pt x="21" y="79831"/>
                </a:cubicBezTo>
                <a:cubicBezTo>
                  <a:pt x="0" y="79875"/>
                  <a:pt x="21" y="79926"/>
                  <a:pt x="64" y="79946"/>
                </a:cubicBezTo>
                <a:cubicBezTo>
                  <a:pt x="76" y="79952"/>
                  <a:pt x="87" y="79953"/>
                  <a:pt x="100" y="79953"/>
                </a:cubicBezTo>
                <a:cubicBezTo>
                  <a:pt x="102" y="79953"/>
                  <a:pt x="103" y="79953"/>
                  <a:pt x="104" y="79953"/>
                </a:cubicBezTo>
                <a:cubicBezTo>
                  <a:pt x="136" y="79953"/>
                  <a:pt x="165" y="79933"/>
                  <a:pt x="179" y="79904"/>
                </a:cubicBezTo>
                <a:cubicBezTo>
                  <a:pt x="304" y="79625"/>
                  <a:pt x="12789" y="51946"/>
                  <a:pt x="15000" y="46265"/>
                </a:cubicBezTo>
                <a:cubicBezTo>
                  <a:pt x="15019" y="46221"/>
                  <a:pt x="14995" y="46170"/>
                  <a:pt x="14952" y="46152"/>
                </a:cubicBezTo>
                <a:cubicBezTo>
                  <a:pt x="14942" y="46148"/>
                  <a:pt x="14931" y="46146"/>
                  <a:pt x="14921" y="4614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1"/>
          <p:cNvSpPr txBox="1">
            <a:spLocks noGrp="1"/>
          </p:cNvSpPr>
          <p:nvPr>
            <p:ph type="title"/>
          </p:nvPr>
        </p:nvSpPr>
        <p:spPr>
          <a:xfrm>
            <a:off x="1284010" y="2852917"/>
            <a:ext cx="6575992" cy="10497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OBRIGADO!</a:t>
            </a:r>
            <a:endParaRPr sz="6000" dirty="0"/>
          </a:p>
        </p:txBody>
      </p:sp>
      <p:sp>
        <p:nvSpPr>
          <p:cNvPr id="838" name="Google Shape;838;p51"/>
          <p:cNvSpPr/>
          <p:nvPr/>
        </p:nvSpPr>
        <p:spPr>
          <a:xfrm rot="8881454">
            <a:off x="2057075" y="1003220"/>
            <a:ext cx="249705" cy="20829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1"/>
          <p:cNvSpPr/>
          <p:nvPr/>
        </p:nvSpPr>
        <p:spPr>
          <a:xfrm>
            <a:off x="1284010" y="1042453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1"/>
          <p:cNvSpPr/>
          <p:nvPr/>
        </p:nvSpPr>
        <p:spPr>
          <a:xfrm>
            <a:off x="2079059" y="1674512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51"/>
          <p:cNvSpPr/>
          <p:nvPr/>
        </p:nvSpPr>
        <p:spPr>
          <a:xfrm rot="-5801643">
            <a:off x="1608061" y="562159"/>
            <a:ext cx="197128" cy="170307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1"/>
          <p:cNvSpPr/>
          <p:nvPr/>
        </p:nvSpPr>
        <p:spPr>
          <a:xfrm>
            <a:off x="7148497" y="1674491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1"/>
          <p:cNvSpPr/>
          <p:nvPr/>
        </p:nvSpPr>
        <p:spPr>
          <a:xfrm>
            <a:off x="7771259" y="1928687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1"/>
          <p:cNvSpPr/>
          <p:nvPr/>
        </p:nvSpPr>
        <p:spPr>
          <a:xfrm rot="-5400000">
            <a:off x="7437499" y="2348796"/>
            <a:ext cx="196157" cy="196204"/>
          </a:xfrm>
          <a:custGeom>
            <a:avLst/>
            <a:gdLst/>
            <a:ahLst/>
            <a:cxnLst/>
            <a:rect l="l" t="t" r="r" b="b"/>
            <a:pathLst>
              <a:path w="4172" h="4173" extrusionOk="0">
                <a:moveTo>
                  <a:pt x="2796" y="0"/>
                </a:moveTo>
                <a:lnTo>
                  <a:pt x="1" y="1375"/>
                </a:lnTo>
                <a:lnTo>
                  <a:pt x="1376" y="4172"/>
                </a:lnTo>
                <a:lnTo>
                  <a:pt x="4172" y="2796"/>
                </a:lnTo>
                <a:lnTo>
                  <a:pt x="27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B7D8C2-5E95-2042-6479-A2D4887AC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7888" y="3895868"/>
            <a:ext cx="5714469" cy="473169"/>
          </a:xfrm>
        </p:spPr>
        <p:txBody>
          <a:bodyPr/>
          <a:lstStyle/>
          <a:p>
            <a:r>
              <a:rPr lang="pt-BR" sz="900" b="0" i="0" u="none" strike="noStrike" dirty="0">
                <a:solidFill>
                  <a:srgbClr val="0D0D0D"/>
                </a:solidFill>
                <a:effectLst/>
                <a:latin typeface="+mn-lt"/>
              </a:rPr>
              <a:t>"Nunca duvide que um pequeno grupo de pessoas conscientes e comprometidas possa mudar o mundo. De fato, é a única coisa que já aconteceu." - Margaret </a:t>
            </a:r>
            <a:r>
              <a:rPr lang="pt-BR" sz="900" b="0" i="0" u="none" strike="noStrike" dirty="0" err="1">
                <a:solidFill>
                  <a:srgbClr val="0D0D0D"/>
                </a:solidFill>
                <a:effectLst/>
                <a:latin typeface="+mn-lt"/>
              </a:rPr>
              <a:t>Mead</a:t>
            </a:r>
            <a:endParaRPr lang="pt-BR" sz="9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>
            <a:spLocks noGrp="1"/>
          </p:cNvSpPr>
          <p:nvPr>
            <p:ph type="title"/>
          </p:nvPr>
        </p:nvSpPr>
        <p:spPr>
          <a:xfrm>
            <a:off x="563109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393" name="Google Shape;393;p37"/>
          <p:cNvSpPr txBox="1"/>
          <p:nvPr/>
        </p:nvSpPr>
        <p:spPr>
          <a:xfrm>
            <a:off x="563109" y="774948"/>
            <a:ext cx="7816645" cy="394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  <a:ea typeface="Apple Color Emoji" pitchFamily="2" charset="0"/>
              </a:rPr>
              <a:t>▹ Observa-se um crescimento do "terceiro setor" em países em desenvolvimento, composto por Organizações Não Governamentais (ONGs), </a:t>
            </a:r>
            <a:r>
              <a:rPr lang="pt-BR" sz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como fundações e associações, que realizam atividades voluntárias e sem fins lucrativos. </a:t>
            </a: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  <a:ea typeface="Apple Color Emoji" pitchFamily="2" charset="0"/>
              </a:rPr>
              <a:t>(GESET, 2001).</a:t>
            </a:r>
          </a:p>
          <a:p>
            <a:pPr algn="just">
              <a:lnSpc>
                <a:spcPct val="150000"/>
              </a:lnSpc>
            </a:pPr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  <a:ea typeface="Apple Color Emoji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  <a:ea typeface="Apple Color Emoji" pitchFamily="2" charset="0"/>
              </a:rPr>
              <a:t>▹ O Brasil abriga aproximadamente 816 mil ONGs, que desempenham um papel vital ao proporcionar condições básicas para muitas pessoas (IPEA, 2022).</a:t>
            </a:r>
          </a:p>
          <a:p>
            <a:pPr algn="just">
              <a:lnSpc>
                <a:spcPct val="150000"/>
              </a:lnSpc>
            </a:pPr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  <a:ea typeface="Apple Color Emoji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  <a:ea typeface="Apple Color Emoji" pitchFamily="2" charset="0"/>
              </a:rPr>
              <a:t>▹ As ONGs enfrentam desafios, como a falta de voluntários e doações insuficientes, destacando a necessidade de plataformas de apoio, como o Projeto VAT.</a:t>
            </a:r>
          </a:p>
          <a:p>
            <a:pPr algn="just">
              <a:lnSpc>
                <a:spcPct val="150000"/>
              </a:lnSpc>
            </a:pPr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  <a:ea typeface="Apple Color Emoji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  <a:ea typeface="Apple Color Emoji" pitchFamily="2" charset="0"/>
              </a:rPr>
              <a:t>▹ O Projeto VAT visa aproximar potenciais voluntários e ONGs através da tecnologia, facilitando a participação em diversas áreas sociais, estimulando o engajamento e ampliando a visibilidade das ações sociais.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MuktaMahee Bold"/>
              <a:ea typeface="MuktaMahee Bold"/>
              <a:cs typeface="MuktaMahee Bold"/>
              <a:sym typeface="Mukta Mahe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oogle Shape;413;p38"/>
          <p:cNvGrpSpPr/>
          <p:nvPr/>
        </p:nvGrpSpPr>
        <p:grpSpPr>
          <a:xfrm>
            <a:off x="5991009" y="-548945"/>
            <a:ext cx="3335674" cy="3042821"/>
            <a:chOff x="5724785" y="-777575"/>
            <a:chExt cx="3678511" cy="3355559"/>
          </a:xfrm>
        </p:grpSpPr>
        <p:sp>
          <p:nvSpPr>
            <p:cNvPr id="414" name="Google Shape;414;p38"/>
            <p:cNvSpPr/>
            <p:nvPr/>
          </p:nvSpPr>
          <p:spPr>
            <a:xfrm>
              <a:off x="7640179" y="1063671"/>
              <a:ext cx="1107295" cy="951632"/>
            </a:xfrm>
            <a:custGeom>
              <a:avLst/>
              <a:gdLst/>
              <a:ahLst/>
              <a:cxnLst/>
              <a:rect l="l" t="t" r="r" b="b"/>
              <a:pathLst>
                <a:path w="20700" h="17790" extrusionOk="0">
                  <a:moveTo>
                    <a:pt x="14665" y="0"/>
                  </a:moveTo>
                  <a:lnTo>
                    <a:pt x="14665" y="0"/>
                  </a:lnTo>
                  <a:cubicBezTo>
                    <a:pt x="11165" y="2359"/>
                    <a:pt x="8876" y="5415"/>
                    <a:pt x="7154" y="7946"/>
                  </a:cubicBezTo>
                  <a:cubicBezTo>
                    <a:pt x="5113" y="10944"/>
                    <a:pt x="3665" y="12551"/>
                    <a:pt x="3665" y="12551"/>
                  </a:cubicBezTo>
                  <a:cubicBezTo>
                    <a:pt x="3121" y="12701"/>
                    <a:pt x="2623" y="12863"/>
                    <a:pt x="2623" y="12863"/>
                  </a:cubicBezTo>
                  <a:cubicBezTo>
                    <a:pt x="1" y="16422"/>
                    <a:pt x="3196" y="17722"/>
                    <a:pt x="4813" y="17784"/>
                  </a:cubicBezTo>
                  <a:cubicBezTo>
                    <a:pt x="4902" y="17788"/>
                    <a:pt x="4986" y="17789"/>
                    <a:pt x="5065" y="17789"/>
                  </a:cubicBezTo>
                  <a:cubicBezTo>
                    <a:pt x="6424" y="17789"/>
                    <a:pt x="6396" y="17230"/>
                    <a:pt x="6690" y="14618"/>
                  </a:cubicBezTo>
                  <a:cubicBezTo>
                    <a:pt x="6704" y="14495"/>
                    <a:pt x="6711" y="14380"/>
                    <a:pt x="6717" y="14267"/>
                  </a:cubicBezTo>
                  <a:lnTo>
                    <a:pt x="6747" y="14282"/>
                  </a:lnTo>
                  <a:cubicBezTo>
                    <a:pt x="20699" y="4102"/>
                    <a:pt x="14666" y="0"/>
                    <a:pt x="14665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6648969" y="262148"/>
              <a:ext cx="701126" cy="936279"/>
            </a:xfrm>
            <a:custGeom>
              <a:avLst/>
              <a:gdLst/>
              <a:ahLst/>
              <a:cxnLst/>
              <a:rect l="l" t="t" r="r" b="b"/>
              <a:pathLst>
                <a:path w="13107" h="17503" extrusionOk="0">
                  <a:moveTo>
                    <a:pt x="12923" y="0"/>
                  </a:moveTo>
                  <a:cubicBezTo>
                    <a:pt x="12888" y="0"/>
                    <a:pt x="7895" y="424"/>
                    <a:pt x="2711" y="12487"/>
                  </a:cubicBezTo>
                  <a:cubicBezTo>
                    <a:pt x="403" y="13325"/>
                    <a:pt x="0" y="13451"/>
                    <a:pt x="423" y="14935"/>
                  </a:cubicBezTo>
                  <a:cubicBezTo>
                    <a:pt x="714" y="15953"/>
                    <a:pt x="1678" y="17503"/>
                    <a:pt x="3104" y="17503"/>
                  </a:cubicBezTo>
                  <a:cubicBezTo>
                    <a:pt x="3858" y="17503"/>
                    <a:pt x="4741" y="17071"/>
                    <a:pt x="5721" y="15900"/>
                  </a:cubicBezTo>
                  <a:cubicBezTo>
                    <a:pt x="5721" y="15900"/>
                    <a:pt x="5774" y="15216"/>
                    <a:pt x="5785" y="14565"/>
                  </a:cubicBezTo>
                  <a:cubicBezTo>
                    <a:pt x="5785" y="14565"/>
                    <a:pt x="8610" y="11221"/>
                    <a:pt x="9674" y="10054"/>
                  </a:cubicBezTo>
                  <a:cubicBezTo>
                    <a:pt x="11178" y="8398"/>
                    <a:pt x="13107" y="3007"/>
                    <a:pt x="12923" y="0"/>
                  </a:cubicBezTo>
                  <a:cubicBezTo>
                    <a:pt x="12923" y="0"/>
                    <a:pt x="12923" y="0"/>
                    <a:pt x="12923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7152919" y="938821"/>
              <a:ext cx="628537" cy="597404"/>
            </a:xfrm>
            <a:custGeom>
              <a:avLst/>
              <a:gdLst/>
              <a:ahLst/>
              <a:cxnLst/>
              <a:rect l="l" t="t" r="r" b="b"/>
              <a:pathLst>
                <a:path w="11750" h="11168" extrusionOk="0">
                  <a:moveTo>
                    <a:pt x="8183" y="1"/>
                  </a:moveTo>
                  <a:cubicBezTo>
                    <a:pt x="7631" y="1"/>
                    <a:pt x="7317" y="127"/>
                    <a:pt x="7317" y="127"/>
                  </a:cubicBezTo>
                  <a:lnTo>
                    <a:pt x="6345" y="1683"/>
                  </a:lnTo>
                  <a:cubicBezTo>
                    <a:pt x="5633" y="1175"/>
                    <a:pt x="4960" y="965"/>
                    <a:pt x="4357" y="965"/>
                  </a:cubicBezTo>
                  <a:cubicBezTo>
                    <a:pt x="3066" y="965"/>
                    <a:pt x="2091" y="1928"/>
                    <a:pt x="1718" y="2999"/>
                  </a:cubicBezTo>
                  <a:cubicBezTo>
                    <a:pt x="1255" y="4323"/>
                    <a:pt x="491" y="7082"/>
                    <a:pt x="491" y="7082"/>
                  </a:cubicBezTo>
                  <a:cubicBezTo>
                    <a:pt x="491" y="7082"/>
                    <a:pt x="0" y="9585"/>
                    <a:pt x="2752" y="10687"/>
                  </a:cubicBezTo>
                  <a:cubicBezTo>
                    <a:pt x="3623" y="11036"/>
                    <a:pt x="4353" y="11168"/>
                    <a:pt x="4958" y="11168"/>
                  </a:cubicBezTo>
                  <a:cubicBezTo>
                    <a:pt x="6821" y="11168"/>
                    <a:pt x="7504" y="9920"/>
                    <a:pt x="7504" y="9920"/>
                  </a:cubicBezTo>
                  <a:lnTo>
                    <a:pt x="8100" y="8810"/>
                  </a:lnTo>
                  <a:cubicBezTo>
                    <a:pt x="8100" y="8810"/>
                    <a:pt x="8272" y="9016"/>
                    <a:pt x="8560" y="9016"/>
                  </a:cubicBezTo>
                  <a:cubicBezTo>
                    <a:pt x="8824" y="9016"/>
                    <a:pt x="9183" y="8844"/>
                    <a:pt x="9595" y="8184"/>
                  </a:cubicBezTo>
                  <a:cubicBezTo>
                    <a:pt x="10513" y="6716"/>
                    <a:pt x="9464" y="6260"/>
                    <a:pt x="9464" y="6260"/>
                  </a:cubicBezTo>
                  <a:cubicBezTo>
                    <a:pt x="9464" y="6260"/>
                    <a:pt x="9311" y="6191"/>
                    <a:pt x="9157" y="6174"/>
                  </a:cubicBezTo>
                  <a:lnTo>
                    <a:pt x="11559" y="2719"/>
                  </a:lnTo>
                  <a:cubicBezTo>
                    <a:pt x="11559" y="2719"/>
                    <a:pt x="11750" y="1147"/>
                    <a:pt x="9997" y="402"/>
                  </a:cubicBezTo>
                  <a:cubicBezTo>
                    <a:pt x="9257" y="87"/>
                    <a:pt x="8639" y="1"/>
                    <a:pt x="8183" y="1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7205180" y="1146958"/>
              <a:ext cx="276128" cy="164703"/>
            </a:xfrm>
            <a:custGeom>
              <a:avLst/>
              <a:gdLst/>
              <a:ahLst/>
              <a:cxnLst/>
              <a:rect l="l" t="t" r="r" b="b"/>
              <a:pathLst>
                <a:path w="5162" h="3079" extrusionOk="0">
                  <a:moveTo>
                    <a:pt x="446" y="1"/>
                  </a:moveTo>
                  <a:cubicBezTo>
                    <a:pt x="298" y="479"/>
                    <a:pt x="142" y="1003"/>
                    <a:pt x="1" y="1486"/>
                  </a:cubicBezTo>
                  <a:cubicBezTo>
                    <a:pt x="232" y="1625"/>
                    <a:pt x="485" y="1672"/>
                    <a:pt x="722" y="1672"/>
                  </a:cubicBezTo>
                  <a:cubicBezTo>
                    <a:pt x="1222" y="1672"/>
                    <a:pt x="1649" y="1462"/>
                    <a:pt x="1649" y="1462"/>
                  </a:cubicBezTo>
                  <a:cubicBezTo>
                    <a:pt x="1649" y="1462"/>
                    <a:pt x="1618" y="369"/>
                    <a:pt x="786" y="79"/>
                  </a:cubicBezTo>
                  <a:cubicBezTo>
                    <a:pt x="670" y="36"/>
                    <a:pt x="557" y="14"/>
                    <a:pt x="446" y="1"/>
                  </a:cubicBezTo>
                  <a:close/>
                  <a:moveTo>
                    <a:pt x="3790" y="1396"/>
                  </a:moveTo>
                  <a:cubicBezTo>
                    <a:pt x="3209" y="1396"/>
                    <a:pt x="2788" y="1724"/>
                    <a:pt x="2788" y="1724"/>
                  </a:cubicBezTo>
                  <a:cubicBezTo>
                    <a:pt x="3033" y="2819"/>
                    <a:pt x="3677" y="3079"/>
                    <a:pt x="4232" y="3079"/>
                  </a:cubicBezTo>
                  <a:cubicBezTo>
                    <a:pt x="4733" y="3079"/>
                    <a:pt x="5162" y="2867"/>
                    <a:pt x="5162" y="2867"/>
                  </a:cubicBezTo>
                  <a:cubicBezTo>
                    <a:pt x="5162" y="2867"/>
                    <a:pt x="5128" y="1775"/>
                    <a:pt x="4300" y="1484"/>
                  </a:cubicBezTo>
                  <a:cubicBezTo>
                    <a:pt x="4122" y="1420"/>
                    <a:pt x="3950" y="1396"/>
                    <a:pt x="3790" y="139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6913274" y="1616135"/>
              <a:ext cx="1204972" cy="958211"/>
            </a:xfrm>
            <a:custGeom>
              <a:avLst/>
              <a:gdLst/>
              <a:ahLst/>
              <a:cxnLst/>
              <a:rect l="l" t="t" r="r" b="b"/>
              <a:pathLst>
                <a:path w="22526" h="17913" extrusionOk="0">
                  <a:moveTo>
                    <a:pt x="3392" y="0"/>
                  </a:moveTo>
                  <a:lnTo>
                    <a:pt x="1" y="13760"/>
                  </a:lnTo>
                  <a:lnTo>
                    <a:pt x="4856" y="14957"/>
                  </a:lnTo>
                  <a:cubicBezTo>
                    <a:pt x="4856" y="14957"/>
                    <a:pt x="5059" y="13616"/>
                    <a:pt x="6534" y="12694"/>
                  </a:cubicBezTo>
                  <a:cubicBezTo>
                    <a:pt x="6991" y="12409"/>
                    <a:pt x="7703" y="12199"/>
                    <a:pt x="8466" y="12199"/>
                  </a:cubicBezTo>
                  <a:cubicBezTo>
                    <a:pt x="9274" y="12199"/>
                    <a:pt x="10140" y="12434"/>
                    <a:pt x="10821" y="13061"/>
                  </a:cubicBezTo>
                  <a:cubicBezTo>
                    <a:pt x="12632" y="14730"/>
                    <a:pt x="11993" y="16716"/>
                    <a:pt x="11993" y="16716"/>
                  </a:cubicBezTo>
                  <a:lnTo>
                    <a:pt x="16847" y="17913"/>
                  </a:lnTo>
                  <a:lnTo>
                    <a:pt x="17665" y="14599"/>
                  </a:lnTo>
                  <a:cubicBezTo>
                    <a:pt x="17865" y="14631"/>
                    <a:pt x="18181" y="14685"/>
                    <a:pt x="18567" y="14685"/>
                  </a:cubicBezTo>
                  <a:cubicBezTo>
                    <a:pt x="19282" y="14685"/>
                    <a:pt x="20237" y="14498"/>
                    <a:pt x="21139" y="13626"/>
                  </a:cubicBezTo>
                  <a:cubicBezTo>
                    <a:pt x="22526" y="12285"/>
                    <a:pt x="22181" y="10552"/>
                    <a:pt x="22181" y="10552"/>
                  </a:cubicBezTo>
                  <a:cubicBezTo>
                    <a:pt x="21724" y="7946"/>
                    <a:pt x="19423" y="7466"/>
                    <a:pt x="19423" y="7466"/>
                  </a:cubicBezTo>
                  <a:lnTo>
                    <a:pt x="20241" y="4154"/>
                  </a:lnTo>
                  <a:lnTo>
                    <a:pt x="3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5726604" y="863985"/>
              <a:ext cx="1204972" cy="958372"/>
            </a:xfrm>
            <a:custGeom>
              <a:avLst/>
              <a:gdLst/>
              <a:ahLst/>
              <a:cxnLst/>
              <a:rect l="l" t="t" r="r" b="b"/>
              <a:pathLst>
                <a:path w="22526" h="17916" extrusionOk="0">
                  <a:moveTo>
                    <a:pt x="5679" y="1"/>
                  </a:moveTo>
                  <a:lnTo>
                    <a:pt x="4862" y="3316"/>
                  </a:lnTo>
                  <a:cubicBezTo>
                    <a:pt x="4661" y="3284"/>
                    <a:pt x="4345" y="3229"/>
                    <a:pt x="3959" y="3229"/>
                  </a:cubicBezTo>
                  <a:cubicBezTo>
                    <a:pt x="3244" y="3229"/>
                    <a:pt x="2289" y="3417"/>
                    <a:pt x="1387" y="4288"/>
                  </a:cubicBezTo>
                  <a:cubicBezTo>
                    <a:pt x="1" y="5629"/>
                    <a:pt x="345" y="7362"/>
                    <a:pt x="345" y="7362"/>
                  </a:cubicBezTo>
                  <a:cubicBezTo>
                    <a:pt x="802" y="9968"/>
                    <a:pt x="3102" y="10448"/>
                    <a:pt x="3102" y="10448"/>
                  </a:cubicBezTo>
                  <a:lnTo>
                    <a:pt x="2286" y="13760"/>
                  </a:lnTo>
                  <a:lnTo>
                    <a:pt x="19133" y="17915"/>
                  </a:lnTo>
                  <a:lnTo>
                    <a:pt x="22526" y="4153"/>
                  </a:lnTo>
                  <a:lnTo>
                    <a:pt x="17669" y="2956"/>
                  </a:lnTo>
                  <a:cubicBezTo>
                    <a:pt x="17669" y="2956"/>
                    <a:pt x="17468" y="4299"/>
                    <a:pt x="15991" y="5220"/>
                  </a:cubicBezTo>
                  <a:cubicBezTo>
                    <a:pt x="15534" y="5505"/>
                    <a:pt x="14822" y="5715"/>
                    <a:pt x="14058" y="5715"/>
                  </a:cubicBezTo>
                  <a:cubicBezTo>
                    <a:pt x="13250" y="5715"/>
                    <a:pt x="12385" y="5480"/>
                    <a:pt x="11704" y="4852"/>
                  </a:cubicBezTo>
                  <a:cubicBezTo>
                    <a:pt x="9893" y="3184"/>
                    <a:pt x="10534" y="1199"/>
                    <a:pt x="10534" y="1199"/>
                  </a:cubicBezTo>
                  <a:lnTo>
                    <a:pt x="56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5724785" y="1019754"/>
              <a:ext cx="1209626" cy="805223"/>
            </a:xfrm>
            <a:custGeom>
              <a:avLst/>
              <a:gdLst/>
              <a:ahLst/>
              <a:cxnLst/>
              <a:rect l="l" t="t" r="r" b="b"/>
              <a:pathLst>
                <a:path w="22613" h="15053" extrusionOk="0">
                  <a:moveTo>
                    <a:pt x="17708" y="1"/>
                  </a:moveTo>
                  <a:cubicBezTo>
                    <a:pt x="17698" y="1"/>
                    <a:pt x="17688" y="4"/>
                    <a:pt x="17679" y="9"/>
                  </a:cubicBezTo>
                  <a:cubicBezTo>
                    <a:pt x="17668" y="16"/>
                    <a:pt x="17659" y="29"/>
                    <a:pt x="17658" y="42"/>
                  </a:cubicBezTo>
                  <a:cubicBezTo>
                    <a:pt x="17656" y="53"/>
                    <a:pt x="17440" y="1373"/>
                    <a:pt x="15999" y="2271"/>
                  </a:cubicBezTo>
                  <a:cubicBezTo>
                    <a:pt x="15549" y="2552"/>
                    <a:pt x="14844" y="2763"/>
                    <a:pt x="14087" y="2763"/>
                  </a:cubicBezTo>
                  <a:cubicBezTo>
                    <a:pt x="13296" y="2763"/>
                    <a:pt x="12447" y="2533"/>
                    <a:pt x="11769" y="1909"/>
                  </a:cubicBezTo>
                  <a:cubicBezTo>
                    <a:pt x="11761" y="1900"/>
                    <a:pt x="11749" y="1896"/>
                    <a:pt x="11737" y="1896"/>
                  </a:cubicBezTo>
                  <a:cubicBezTo>
                    <a:pt x="11725" y="1896"/>
                    <a:pt x="11712" y="1902"/>
                    <a:pt x="11703" y="1912"/>
                  </a:cubicBezTo>
                  <a:cubicBezTo>
                    <a:pt x="11684" y="1932"/>
                    <a:pt x="11687" y="1962"/>
                    <a:pt x="11707" y="1980"/>
                  </a:cubicBezTo>
                  <a:cubicBezTo>
                    <a:pt x="12403" y="2621"/>
                    <a:pt x="13276" y="2858"/>
                    <a:pt x="14090" y="2858"/>
                  </a:cubicBezTo>
                  <a:cubicBezTo>
                    <a:pt x="14866" y="2858"/>
                    <a:pt x="15589" y="2642"/>
                    <a:pt x="16052" y="2355"/>
                  </a:cubicBezTo>
                  <a:cubicBezTo>
                    <a:pt x="17368" y="1534"/>
                    <a:pt x="17687" y="367"/>
                    <a:pt x="17742" y="108"/>
                  </a:cubicBezTo>
                  <a:lnTo>
                    <a:pt x="22503" y="1282"/>
                  </a:lnTo>
                  <a:lnTo>
                    <a:pt x="20426" y="9706"/>
                  </a:lnTo>
                  <a:cubicBezTo>
                    <a:pt x="20419" y="9733"/>
                    <a:pt x="20436" y="9757"/>
                    <a:pt x="20462" y="9764"/>
                  </a:cubicBezTo>
                  <a:cubicBezTo>
                    <a:pt x="20466" y="9765"/>
                    <a:pt x="20469" y="9765"/>
                    <a:pt x="20474" y="9765"/>
                  </a:cubicBezTo>
                  <a:cubicBezTo>
                    <a:pt x="20496" y="9761"/>
                    <a:pt x="20515" y="9747"/>
                    <a:pt x="20521" y="9726"/>
                  </a:cubicBezTo>
                  <a:lnTo>
                    <a:pt x="22609" y="1256"/>
                  </a:lnTo>
                  <a:cubicBezTo>
                    <a:pt x="22612" y="1244"/>
                    <a:pt x="22611" y="1231"/>
                    <a:pt x="22604" y="1220"/>
                  </a:cubicBezTo>
                  <a:cubicBezTo>
                    <a:pt x="22597" y="1210"/>
                    <a:pt x="22587" y="1202"/>
                    <a:pt x="22574" y="1199"/>
                  </a:cubicBezTo>
                  <a:lnTo>
                    <a:pt x="17717" y="2"/>
                  </a:lnTo>
                  <a:cubicBezTo>
                    <a:pt x="17714" y="1"/>
                    <a:pt x="17711" y="1"/>
                    <a:pt x="17708" y="1"/>
                  </a:cubicBezTo>
                  <a:close/>
                  <a:moveTo>
                    <a:pt x="3985" y="268"/>
                  </a:moveTo>
                  <a:cubicBezTo>
                    <a:pt x="3261" y="268"/>
                    <a:pt x="2302" y="459"/>
                    <a:pt x="1389" y="1343"/>
                  </a:cubicBezTo>
                  <a:cubicBezTo>
                    <a:pt x="1" y="2687"/>
                    <a:pt x="329" y="4443"/>
                    <a:pt x="333" y="4460"/>
                  </a:cubicBezTo>
                  <a:cubicBezTo>
                    <a:pt x="752" y="6858"/>
                    <a:pt x="2741" y="7485"/>
                    <a:pt x="3078" y="7573"/>
                  </a:cubicBezTo>
                  <a:lnTo>
                    <a:pt x="2273" y="10839"/>
                  </a:lnTo>
                  <a:cubicBezTo>
                    <a:pt x="2266" y="10866"/>
                    <a:pt x="2282" y="10890"/>
                    <a:pt x="2309" y="10897"/>
                  </a:cubicBezTo>
                  <a:cubicBezTo>
                    <a:pt x="2313" y="10900"/>
                    <a:pt x="2316" y="10900"/>
                    <a:pt x="2321" y="10900"/>
                  </a:cubicBezTo>
                  <a:cubicBezTo>
                    <a:pt x="2342" y="10897"/>
                    <a:pt x="2362" y="10883"/>
                    <a:pt x="2367" y="10862"/>
                  </a:cubicBezTo>
                  <a:lnTo>
                    <a:pt x="3184" y="7550"/>
                  </a:lnTo>
                  <a:cubicBezTo>
                    <a:pt x="3187" y="7537"/>
                    <a:pt x="3186" y="7523"/>
                    <a:pt x="3179" y="7513"/>
                  </a:cubicBezTo>
                  <a:cubicBezTo>
                    <a:pt x="3172" y="7502"/>
                    <a:pt x="3162" y="7493"/>
                    <a:pt x="3149" y="7492"/>
                  </a:cubicBezTo>
                  <a:cubicBezTo>
                    <a:pt x="3126" y="7486"/>
                    <a:pt x="874" y="6988"/>
                    <a:pt x="428" y="4443"/>
                  </a:cubicBezTo>
                  <a:cubicBezTo>
                    <a:pt x="425" y="4425"/>
                    <a:pt x="107" y="2718"/>
                    <a:pt x="1457" y="1411"/>
                  </a:cubicBezTo>
                  <a:cubicBezTo>
                    <a:pt x="2345" y="552"/>
                    <a:pt x="3280" y="365"/>
                    <a:pt x="3987" y="365"/>
                  </a:cubicBezTo>
                  <a:cubicBezTo>
                    <a:pt x="4342" y="365"/>
                    <a:pt x="4640" y="412"/>
                    <a:pt x="4845" y="445"/>
                  </a:cubicBezTo>
                  <a:lnTo>
                    <a:pt x="4889" y="452"/>
                  </a:lnTo>
                  <a:cubicBezTo>
                    <a:pt x="4891" y="452"/>
                    <a:pt x="4893" y="452"/>
                    <a:pt x="4895" y="452"/>
                  </a:cubicBezTo>
                  <a:cubicBezTo>
                    <a:pt x="4919" y="452"/>
                    <a:pt x="4940" y="436"/>
                    <a:pt x="4944" y="411"/>
                  </a:cubicBezTo>
                  <a:cubicBezTo>
                    <a:pt x="4947" y="384"/>
                    <a:pt x="4930" y="360"/>
                    <a:pt x="4903" y="356"/>
                  </a:cubicBezTo>
                  <a:lnTo>
                    <a:pt x="4859" y="349"/>
                  </a:lnTo>
                  <a:cubicBezTo>
                    <a:pt x="4650" y="316"/>
                    <a:pt x="4346" y="268"/>
                    <a:pt x="3985" y="268"/>
                  </a:cubicBezTo>
                  <a:close/>
                  <a:moveTo>
                    <a:pt x="6597" y="11857"/>
                  </a:moveTo>
                  <a:cubicBezTo>
                    <a:pt x="6576" y="11857"/>
                    <a:pt x="6556" y="11870"/>
                    <a:pt x="6550" y="11893"/>
                  </a:cubicBezTo>
                  <a:cubicBezTo>
                    <a:pt x="6543" y="11920"/>
                    <a:pt x="6559" y="11944"/>
                    <a:pt x="6585" y="11951"/>
                  </a:cubicBezTo>
                  <a:lnTo>
                    <a:pt x="10069" y="12812"/>
                  </a:lnTo>
                  <a:cubicBezTo>
                    <a:pt x="10073" y="12812"/>
                    <a:pt x="10076" y="12813"/>
                    <a:pt x="10081" y="12813"/>
                  </a:cubicBezTo>
                  <a:cubicBezTo>
                    <a:pt x="10103" y="12812"/>
                    <a:pt x="10122" y="12797"/>
                    <a:pt x="10127" y="12776"/>
                  </a:cubicBezTo>
                  <a:cubicBezTo>
                    <a:pt x="10134" y="12749"/>
                    <a:pt x="10118" y="12725"/>
                    <a:pt x="10091" y="12718"/>
                  </a:cubicBezTo>
                  <a:lnTo>
                    <a:pt x="6608" y="11858"/>
                  </a:lnTo>
                  <a:cubicBezTo>
                    <a:pt x="6604" y="11857"/>
                    <a:pt x="6601" y="11857"/>
                    <a:pt x="6597" y="11857"/>
                  </a:cubicBezTo>
                  <a:close/>
                  <a:moveTo>
                    <a:pt x="12951" y="13402"/>
                  </a:moveTo>
                  <a:cubicBezTo>
                    <a:pt x="12930" y="13402"/>
                    <a:pt x="12910" y="13416"/>
                    <a:pt x="12905" y="13435"/>
                  </a:cubicBezTo>
                  <a:cubicBezTo>
                    <a:pt x="12900" y="13458"/>
                    <a:pt x="12914" y="13484"/>
                    <a:pt x="12938" y="13489"/>
                  </a:cubicBezTo>
                  <a:lnTo>
                    <a:pt x="19163" y="15050"/>
                  </a:lnTo>
                  <a:cubicBezTo>
                    <a:pt x="19166" y="15053"/>
                    <a:pt x="19170" y="15053"/>
                    <a:pt x="19173" y="15053"/>
                  </a:cubicBezTo>
                  <a:cubicBezTo>
                    <a:pt x="19194" y="15053"/>
                    <a:pt x="19212" y="15040"/>
                    <a:pt x="19215" y="15019"/>
                  </a:cubicBezTo>
                  <a:cubicBezTo>
                    <a:pt x="19221" y="14995"/>
                    <a:pt x="19207" y="14970"/>
                    <a:pt x="19184" y="14965"/>
                  </a:cubicBezTo>
                  <a:lnTo>
                    <a:pt x="12959" y="13403"/>
                  </a:lnTo>
                  <a:cubicBezTo>
                    <a:pt x="12956" y="13402"/>
                    <a:pt x="12953" y="13402"/>
                    <a:pt x="12951" y="134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7092526" y="1614477"/>
              <a:ext cx="1010687" cy="963507"/>
            </a:xfrm>
            <a:custGeom>
              <a:avLst/>
              <a:gdLst/>
              <a:ahLst/>
              <a:cxnLst/>
              <a:rect l="l" t="t" r="r" b="b"/>
              <a:pathLst>
                <a:path w="18894" h="18012" extrusionOk="0">
                  <a:moveTo>
                    <a:pt x="52" y="0"/>
                  </a:moveTo>
                  <a:cubicBezTo>
                    <a:pt x="30" y="0"/>
                    <a:pt x="12" y="14"/>
                    <a:pt x="6" y="37"/>
                  </a:cubicBezTo>
                  <a:cubicBezTo>
                    <a:pt x="0" y="62"/>
                    <a:pt x="14" y="88"/>
                    <a:pt x="41" y="95"/>
                  </a:cubicBezTo>
                  <a:lnTo>
                    <a:pt x="16843" y="4236"/>
                  </a:lnTo>
                  <a:lnTo>
                    <a:pt x="16038" y="7503"/>
                  </a:lnTo>
                  <a:cubicBezTo>
                    <a:pt x="16035" y="7515"/>
                    <a:pt x="16037" y="7530"/>
                    <a:pt x="16044" y="7539"/>
                  </a:cubicBezTo>
                  <a:cubicBezTo>
                    <a:pt x="16051" y="7551"/>
                    <a:pt x="16062" y="7559"/>
                    <a:pt x="16074" y="7561"/>
                  </a:cubicBezTo>
                  <a:cubicBezTo>
                    <a:pt x="16096" y="7565"/>
                    <a:pt x="18347" y="8066"/>
                    <a:pt x="18793" y="10608"/>
                  </a:cubicBezTo>
                  <a:cubicBezTo>
                    <a:pt x="18798" y="10631"/>
                    <a:pt x="18817" y="10648"/>
                    <a:pt x="18841" y="10648"/>
                  </a:cubicBezTo>
                  <a:lnTo>
                    <a:pt x="18849" y="10648"/>
                  </a:lnTo>
                  <a:cubicBezTo>
                    <a:pt x="18875" y="10643"/>
                    <a:pt x="18893" y="10619"/>
                    <a:pt x="18888" y="10593"/>
                  </a:cubicBezTo>
                  <a:cubicBezTo>
                    <a:pt x="18469" y="8194"/>
                    <a:pt x="16480" y="7568"/>
                    <a:pt x="16143" y="7480"/>
                  </a:cubicBezTo>
                  <a:lnTo>
                    <a:pt x="16948" y="4213"/>
                  </a:lnTo>
                  <a:cubicBezTo>
                    <a:pt x="16954" y="4186"/>
                    <a:pt x="16939" y="4162"/>
                    <a:pt x="16913" y="4155"/>
                  </a:cubicBezTo>
                  <a:lnTo>
                    <a:pt x="64" y="1"/>
                  </a:lnTo>
                  <a:cubicBezTo>
                    <a:pt x="60" y="1"/>
                    <a:pt x="56" y="0"/>
                    <a:pt x="52" y="0"/>
                  </a:cubicBezTo>
                  <a:close/>
                  <a:moveTo>
                    <a:pt x="7482" y="13063"/>
                  </a:moveTo>
                  <a:cubicBezTo>
                    <a:pt x="7469" y="13063"/>
                    <a:pt x="7455" y="13068"/>
                    <a:pt x="7446" y="13078"/>
                  </a:cubicBezTo>
                  <a:cubicBezTo>
                    <a:pt x="7428" y="13098"/>
                    <a:pt x="7431" y="13128"/>
                    <a:pt x="7449" y="13146"/>
                  </a:cubicBezTo>
                  <a:cubicBezTo>
                    <a:pt x="9216" y="14773"/>
                    <a:pt x="8613" y="16731"/>
                    <a:pt x="8608" y="16750"/>
                  </a:cubicBezTo>
                  <a:cubicBezTo>
                    <a:pt x="8605" y="16762"/>
                    <a:pt x="8605" y="16777"/>
                    <a:pt x="8612" y="16789"/>
                  </a:cubicBezTo>
                  <a:cubicBezTo>
                    <a:pt x="8619" y="16802"/>
                    <a:pt x="8629" y="16809"/>
                    <a:pt x="8642" y="16812"/>
                  </a:cubicBezTo>
                  <a:lnTo>
                    <a:pt x="13496" y="18009"/>
                  </a:lnTo>
                  <a:cubicBezTo>
                    <a:pt x="13500" y="18009"/>
                    <a:pt x="13503" y="18012"/>
                    <a:pt x="13509" y="18012"/>
                  </a:cubicBezTo>
                  <a:cubicBezTo>
                    <a:pt x="13530" y="18009"/>
                    <a:pt x="13550" y="17995"/>
                    <a:pt x="13554" y="17973"/>
                  </a:cubicBezTo>
                  <a:cubicBezTo>
                    <a:pt x="13561" y="17948"/>
                    <a:pt x="13545" y="17923"/>
                    <a:pt x="13518" y="17915"/>
                  </a:cubicBezTo>
                  <a:lnTo>
                    <a:pt x="8712" y="16731"/>
                  </a:lnTo>
                  <a:cubicBezTo>
                    <a:pt x="8751" y="16587"/>
                    <a:pt x="8848" y="16147"/>
                    <a:pt x="8793" y="15558"/>
                  </a:cubicBezTo>
                  <a:cubicBezTo>
                    <a:pt x="8732" y="14908"/>
                    <a:pt x="8461" y="13947"/>
                    <a:pt x="7513" y="13075"/>
                  </a:cubicBezTo>
                  <a:cubicBezTo>
                    <a:pt x="7504" y="13067"/>
                    <a:pt x="7493" y="13063"/>
                    <a:pt x="7482" y="130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7214114" y="261934"/>
              <a:ext cx="1210589" cy="1133185"/>
            </a:xfrm>
            <a:custGeom>
              <a:avLst/>
              <a:gdLst/>
              <a:ahLst/>
              <a:cxnLst/>
              <a:rect l="l" t="t" r="r" b="b"/>
              <a:pathLst>
                <a:path w="22631" h="21184" extrusionOk="0">
                  <a:moveTo>
                    <a:pt x="2404" y="1"/>
                  </a:moveTo>
                  <a:cubicBezTo>
                    <a:pt x="2388" y="1"/>
                    <a:pt x="2372" y="1"/>
                    <a:pt x="2356" y="1"/>
                  </a:cubicBezTo>
                  <a:cubicBezTo>
                    <a:pt x="2619" y="2909"/>
                    <a:pt x="1" y="8740"/>
                    <a:pt x="1" y="8740"/>
                  </a:cubicBezTo>
                  <a:cubicBezTo>
                    <a:pt x="2119" y="11093"/>
                    <a:pt x="4200" y="12746"/>
                    <a:pt x="4890" y="13269"/>
                  </a:cubicBezTo>
                  <a:cubicBezTo>
                    <a:pt x="5040" y="13392"/>
                    <a:pt x="5248" y="13541"/>
                    <a:pt x="5572" y="13742"/>
                  </a:cubicBezTo>
                  <a:cubicBezTo>
                    <a:pt x="5572" y="13742"/>
                    <a:pt x="5905" y="13374"/>
                    <a:pt x="6594" y="13374"/>
                  </a:cubicBezTo>
                  <a:cubicBezTo>
                    <a:pt x="7051" y="13374"/>
                    <a:pt x="7664" y="13535"/>
                    <a:pt x="8441" y="14071"/>
                  </a:cubicBezTo>
                  <a:cubicBezTo>
                    <a:pt x="10293" y="15352"/>
                    <a:pt x="9419" y="16805"/>
                    <a:pt x="9419" y="16805"/>
                  </a:cubicBezTo>
                  <a:cubicBezTo>
                    <a:pt x="10231" y="17375"/>
                    <a:pt x="11045" y="17894"/>
                    <a:pt x="11045" y="17894"/>
                  </a:cubicBezTo>
                  <a:cubicBezTo>
                    <a:pt x="11046" y="17894"/>
                    <a:pt x="11046" y="17891"/>
                    <a:pt x="11047" y="17891"/>
                  </a:cubicBezTo>
                  <a:cubicBezTo>
                    <a:pt x="11868" y="18478"/>
                    <a:pt x="13811" y="19811"/>
                    <a:pt x="16356" y="21184"/>
                  </a:cubicBezTo>
                  <a:cubicBezTo>
                    <a:pt x="16356" y="21184"/>
                    <a:pt x="20411" y="16420"/>
                    <a:pt x="22630" y="14987"/>
                  </a:cubicBezTo>
                  <a:cubicBezTo>
                    <a:pt x="21428" y="14163"/>
                    <a:pt x="19796" y="13504"/>
                    <a:pt x="18355" y="12907"/>
                  </a:cubicBezTo>
                  <a:cubicBezTo>
                    <a:pt x="19613" y="11713"/>
                    <a:pt x="20665" y="10427"/>
                    <a:pt x="21820" y="8851"/>
                  </a:cubicBezTo>
                  <a:lnTo>
                    <a:pt x="10600" y="233"/>
                  </a:lnTo>
                  <a:cubicBezTo>
                    <a:pt x="9299" y="1607"/>
                    <a:pt x="8265" y="2977"/>
                    <a:pt x="7440" y="4277"/>
                  </a:cubicBezTo>
                  <a:cubicBezTo>
                    <a:pt x="5943" y="2239"/>
                    <a:pt x="4205" y="1"/>
                    <a:pt x="2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7651252" y="1730876"/>
              <a:ext cx="243765" cy="136887"/>
            </a:xfrm>
            <a:custGeom>
              <a:avLst/>
              <a:gdLst/>
              <a:ahLst/>
              <a:cxnLst/>
              <a:rect l="l" t="t" r="r" b="b"/>
              <a:pathLst>
                <a:path w="4557" h="2559" extrusionOk="0">
                  <a:moveTo>
                    <a:pt x="2824" y="1"/>
                  </a:moveTo>
                  <a:cubicBezTo>
                    <a:pt x="2549" y="1"/>
                    <a:pt x="2268" y="17"/>
                    <a:pt x="2019" y="40"/>
                  </a:cubicBezTo>
                  <a:cubicBezTo>
                    <a:pt x="956" y="134"/>
                    <a:pt x="943" y="556"/>
                    <a:pt x="525" y="1186"/>
                  </a:cubicBezTo>
                  <a:cubicBezTo>
                    <a:pt x="254" y="1597"/>
                    <a:pt x="1" y="2332"/>
                    <a:pt x="308" y="2515"/>
                  </a:cubicBezTo>
                  <a:cubicBezTo>
                    <a:pt x="357" y="2545"/>
                    <a:pt x="415" y="2558"/>
                    <a:pt x="479" y="2558"/>
                  </a:cubicBezTo>
                  <a:cubicBezTo>
                    <a:pt x="828" y="2558"/>
                    <a:pt x="1359" y="2164"/>
                    <a:pt x="1656" y="1719"/>
                  </a:cubicBezTo>
                  <a:cubicBezTo>
                    <a:pt x="1983" y="1229"/>
                    <a:pt x="3100" y="1200"/>
                    <a:pt x="3494" y="1087"/>
                  </a:cubicBezTo>
                  <a:cubicBezTo>
                    <a:pt x="3806" y="996"/>
                    <a:pt x="3879" y="850"/>
                    <a:pt x="3879" y="850"/>
                  </a:cubicBezTo>
                  <a:cubicBezTo>
                    <a:pt x="4557" y="174"/>
                    <a:pt x="3728" y="1"/>
                    <a:pt x="2824" y="1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6857267" y="1023712"/>
              <a:ext cx="129505" cy="229536"/>
            </a:xfrm>
            <a:custGeom>
              <a:avLst/>
              <a:gdLst/>
              <a:ahLst/>
              <a:cxnLst/>
              <a:rect l="l" t="t" r="r" b="b"/>
              <a:pathLst>
                <a:path w="2421" h="4291" extrusionOk="0">
                  <a:moveTo>
                    <a:pt x="1446" y="0"/>
                  </a:moveTo>
                  <a:cubicBezTo>
                    <a:pt x="1321" y="0"/>
                    <a:pt x="1183" y="103"/>
                    <a:pt x="1034" y="350"/>
                  </a:cubicBezTo>
                  <a:cubicBezTo>
                    <a:pt x="1034" y="350"/>
                    <a:pt x="909" y="453"/>
                    <a:pt x="895" y="778"/>
                  </a:cubicBezTo>
                  <a:cubicBezTo>
                    <a:pt x="878" y="1187"/>
                    <a:pt x="1113" y="2281"/>
                    <a:pt x="713" y="2714"/>
                  </a:cubicBezTo>
                  <a:cubicBezTo>
                    <a:pt x="285" y="3181"/>
                    <a:pt x="1" y="3947"/>
                    <a:pt x="258" y="4212"/>
                  </a:cubicBezTo>
                  <a:cubicBezTo>
                    <a:pt x="312" y="4267"/>
                    <a:pt x="385" y="4291"/>
                    <a:pt x="469" y="4291"/>
                  </a:cubicBezTo>
                  <a:cubicBezTo>
                    <a:pt x="776" y="4291"/>
                    <a:pt x="1236" y="3971"/>
                    <a:pt x="1501" y="3684"/>
                  </a:cubicBezTo>
                  <a:cubicBezTo>
                    <a:pt x="2013" y="3130"/>
                    <a:pt x="2420" y="3018"/>
                    <a:pt x="2260" y="1962"/>
                  </a:cubicBezTo>
                  <a:cubicBezTo>
                    <a:pt x="2141" y="1149"/>
                    <a:pt x="1863" y="0"/>
                    <a:pt x="1446" y="0"/>
                  </a:cubicBezTo>
                  <a:close/>
                </a:path>
              </a:pathLst>
            </a:custGeom>
            <a:solidFill>
              <a:srgbClr val="E2A6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6883693" y="-777575"/>
              <a:ext cx="2519604" cy="2648146"/>
            </a:xfrm>
            <a:custGeom>
              <a:avLst/>
              <a:gdLst/>
              <a:ahLst/>
              <a:cxnLst/>
              <a:rect l="l" t="t" r="r" b="b"/>
              <a:pathLst>
                <a:path w="47102" h="49505" extrusionOk="0">
                  <a:moveTo>
                    <a:pt x="12315" y="22012"/>
                  </a:moveTo>
                  <a:cubicBezTo>
                    <a:pt x="12701" y="22828"/>
                    <a:pt x="12940" y="24240"/>
                    <a:pt x="12993" y="24574"/>
                  </a:cubicBezTo>
                  <a:cubicBezTo>
                    <a:pt x="12662" y="25115"/>
                    <a:pt x="12304" y="25744"/>
                    <a:pt x="12017" y="26357"/>
                  </a:cubicBezTo>
                  <a:cubicBezTo>
                    <a:pt x="12007" y="26381"/>
                    <a:pt x="12017" y="26409"/>
                    <a:pt x="12039" y="26422"/>
                  </a:cubicBezTo>
                  <a:cubicBezTo>
                    <a:pt x="12046" y="26426"/>
                    <a:pt x="12053" y="26428"/>
                    <a:pt x="12059" y="26428"/>
                  </a:cubicBezTo>
                  <a:cubicBezTo>
                    <a:pt x="12077" y="26428"/>
                    <a:pt x="12094" y="26416"/>
                    <a:pt x="12103" y="26399"/>
                  </a:cubicBezTo>
                  <a:cubicBezTo>
                    <a:pt x="12827" y="24860"/>
                    <a:pt x="14013" y="23191"/>
                    <a:pt x="14026" y="23174"/>
                  </a:cubicBezTo>
                  <a:cubicBezTo>
                    <a:pt x="14041" y="23152"/>
                    <a:pt x="14037" y="23123"/>
                    <a:pt x="14016" y="23106"/>
                  </a:cubicBezTo>
                  <a:cubicBezTo>
                    <a:pt x="14007" y="23100"/>
                    <a:pt x="13998" y="23097"/>
                    <a:pt x="13988" y="23097"/>
                  </a:cubicBezTo>
                  <a:cubicBezTo>
                    <a:pt x="13973" y="23097"/>
                    <a:pt x="13957" y="23104"/>
                    <a:pt x="13948" y="23117"/>
                  </a:cubicBezTo>
                  <a:cubicBezTo>
                    <a:pt x="13945" y="23123"/>
                    <a:pt x="13799" y="23328"/>
                    <a:pt x="13580" y="23655"/>
                  </a:cubicBezTo>
                  <a:cubicBezTo>
                    <a:pt x="13049" y="22933"/>
                    <a:pt x="12315" y="22012"/>
                    <a:pt x="12315" y="22012"/>
                  </a:cubicBezTo>
                  <a:close/>
                  <a:moveTo>
                    <a:pt x="27588" y="1"/>
                  </a:moveTo>
                  <a:cubicBezTo>
                    <a:pt x="27588" y="1"/>
                    <a:pt x="16905" y="9899"/>
                    <a:pt x="16779" y="19666"/>
                  </a:cubicBezTo>
                  <a:cubicBezTo>
                    <a:pt x="16779" y="19666"/>
                    <a:pt x="20269" y="24958"/>
                    <a:pt x="27998" y="28282"/>
                  </a:cubicBezTo>
                  <a:cubicBezTo>
                    <a:pt x="27998" y="28282"/>
                    <a:pt x="28052" y="28292"/>
                    <a:pt x="28160" y="28292"/>
                  </a:cubicBezTo>
                  <a:cubicBezTo>
                    <a:pt x="29184" y="28292"/>
                    <a:pt x="35107" y="27443"/>
                    <a:pt x="47102" y="9689"/>
                  </a:cubicBezTo>
                  <a:cubicBezTo>
                    <a:pt x="47102" y="9689"/>
                    <a:pt x="37537" y="988"/>
                    <a:pt x="27588" y="1"/>
                  </a:cubicBezTo>
                  <a:close/>
                  <a:moveTo>
                    <a:pt x="25116" y="31645"/>
                  </a:moveTo>
                  <a:cubicBezTo>
                    <a:pt x="25102" y="31645"/>
                    <a:pt x="25089" y="31651"/>
                    <a:pt x="25079" y="31662"/>
                  </a:cubicBezTo>
                  <a:cubicBezTo>
                    <a:pt x="25067" y="31678"/>
                    <a:pt x="23758" y="33255"/>
                    <a:pt x="22458" y="34350"/>
                  </a:cubicBezTo>
                  <a:cubicBezTo>
                    <a:pt x="22438" y="34366"/>
                    <a:pt x="22435" y="34399"/>
                    <a:pt x="22452" y="34417"/>
                  </a:cubicBezTo>
                  <a:cubicBezTo>
                    <a:pt x="22463" y="34430"/>
                    <a:pt x="22476" y="34435"/>
                    <a:pt x="22490" y="34435"/>
                  </a:cubicBezTo>
                  <a:cubicBezTo>
                    <a:pt x="22500" y="34435"/>
                    <a:pt x="22511" y="34431"/>
                    <a:pt x="22520" y="34424"/>
                  </a:cubicBezTo>
                  <a:cubicBezTo>
                    <a:pt x="23028" y="33997"/>
                    <a:pt x="23534" y="33496"/>
                    <a:pt x="23969" y="33043"/>
                  </a:cubicBezTo>
                  <a:lnTo>
                    <a:pt x="25533" y="32753"/>
                  </a:lnTo>
                  <a:lnTo>
                    <a:pt x="24595" y="32363"/>
                  </a:lnTo>
                  <a:cubicBezTo>
                    <a:pt x="24934" y="31986"/>
                    <a:pt x="25147" y="31729"/>
                    <a:pt x="25153" y="31722"/>
                  </a:cubicBezTo>
                  <a:cubicBezTo>
                    <a:pt x="25168" y="31703"/>
                    <a:pt x="25167" y="31672"/>
                    <a:pt x="25146" y="31655"/>
                  </a:cubicBezTo>
                  <a:cubicBezTo>
                    <a:pt x="25137" y="31648"/>
                    <a:pt x="25126" y="31645"/>
                    <a:pt x="25116" y="31645"/>
                  </a:cubicBezTo>
                  <a:close/>
                  <a:moveTo>
                    <a:pt x="11700" y="33254"/>
                  </a:moveTo>
                  <a:lnTo>
                    <a:pt x="11377" y="33772"/>
                  </a:lnTo>
                  <a:cubicBezTo>
                    <a:pt x="12759" y="34769"/>
                    <a:pt x="13276" y="35885"/>
                    <a:pt x="13276" y="35885"/>
                  </a:cubicBezTo>
                  <a:cubicBezTo>
                    <a:pt x="13276" y="35885"/>
                    <a:pt x="13410" y="34488"/>
                    <a:pt x="11700" y="33254"/>
                  </a:cubicBezTo>
                  <a:close/>
                  <a:moveTo>
                    <a:pt x="8762" y="34819"/>
                  </a:moveTo>
                  <a:cubicBezTo>
                    <a:pt x="8298" y="34819"/>
                    <a:pt x="7910" y="35110"/>
                    <a:pt x="7891" y="35124"/>
                  </a:cubicBezTo>
                  <a:cubicBezTo>
                    <a:pt x="7870" y="35141"/>
                    <a:pt x="7866" y="35171"/>
                    <a:pt x="7883" y="35192"/>
                  </a:cubicBezTo>
                  <a:cubicBezTo>
                    <a:pt x="7892" y="35205"/>
                    <a:pt x="7906" y="35211"/>
                    <a:pt x="7920" y="35211"/>
                  </a:cubicBezTo>
                  <a:cubicBezTo>
                    <a:pt x="7930" y="35211"/>
                    <a:pt x="7940" y="35208"/>
                    <a:pt x="7949" y="35202"/>
                  </a:cubicBezTo>
                  <a:cubicBezTo>
                    <a:pt x="7954" y="35200"/>
                    <a:pt x="8331" y="34917"/>
                    <a:pt x="8766" y="34917"/>
                  </a:cubicBezTo>
                  <a:cubicBezTo>
                    <a:pt x="8851" y="34917"/>
                    <a:pt x="8938" y="34928"/>
                    <a:pt x="9024" y="34953"/>
                  </a:cubicBezTo>
                  <a:cubicBezTo>
                    <a:pt x="9375" y="35056"/>
                    <a:pt x="9651" y="35376"/>
                    <a:pt x="9843" y="35902"/>
                  </a:cubicBezTo>
                  <a:cubicBezTo>
                    <a:pt x="9851" y="35922"/>
                    <a:pt x="9867" y="35935"/>
                    <a:pt x="9887" y="35935"/>
                  </a:cubicBezTo>
                  <a:cubicBezTo>
                    <a:pt x="9893" y="35935"/>
                    <a:pt x="9899" y="35934"/>
                    <a:pt x="9903" y="35931"/>
                  </a:cubicBezTo>
                  <a:cubicBezTo>
                    <a:pt x="9928" y="35922"/>
                    <a:pt x="9941" y="35894"/>
                    <a:pt x="9931" y="35870"/>
                  </a:cubicBezTo>
                  <a:cubicBezTo>
                    <a:pt x="9729" y="35311"/>
                    <a:pt x="9432" y="34972"/>
                    <a:pt x="9050" y="34860"/>
                  </a:cubicBezTo>
                  <a:cubicBezTo>
                    <a:pt x="8952" y="34831"/>
                    <a:pt x="8855" y="34819"/>
                    <a:pt x="8762" y="34819"/>
                  </a:cubicBezTo>
                  <a:close/>
                  <a:moveTo>
                    <a:pt x="8677" y="36000"/>
                  </a:moveTo>
                  <a:cubicBezTo>
                    <a:pt x="8672" y="36000"/>
                    <a:pt x="8668" y="36000"/>
                    <a:pt x="8663" y="36002"/>
                  </a:cubicBezTo>
                  <a:cubicBezTo>
                    <a:pt x="8637" y="36009"/>
                    <a:pt x="8622" y="36035"/>
                    <a:pt x="8630" y="36061"/>
                  </a:cubicBezTo>
                  <a:cubicBezTo>
                    <a:pt x="8632" y="36069"/>
                    <a:pt x="8656" y="36146"/>
                    <a:pt x="8734" y="36185"/>
                  </a:cubicBezTo>
                  <a:cubicBezTo>
                    <a:pt x="8764" y="36202"/>
                    <a:pt x="8798" y="36209"/>
                    <a:pt x="8835" y="36209"/>
                  </a:cubicBezTo>
                  <a:cubicBezTo>
                    <a:pt x="8870" y="36209"/>
                    <a:pt x="8910" y="36202"/>
                    <a:pt x="8952" y="36185"/>
                  </a:cubicBezTo>
                  <a:cubicBezTo>
                    <a:pt x="8976" y="36177"/>
                    <a:pt x="8989" y="36149"/>
                    <a:pt x="8980" y="36125"/>
                  </a:cubicBezTo>
                  <a:cubicBezTo>
                    <a:pt x="8974" y="36105"/>
                    <a:pt x="8956" y="36093"/>
                    <a:pt x="8937" y="36093"/>
                  </a:cubicBezTo>
                  <a:cubicBezTo>
                    <a:pt x="8931" y="36093"/>
                    <a:pt x="8924" y="36094"/>
                    <a:pt x="8918" y="36096"/>
                  </a:cubicBezTo>
                  <a:cubicBezTo>
                    <a:pt x="8888" y="36108"/>
                    <a:pt x="8860" y="36113"/>
                    <a:pt x="8835" y="36113"/>
                  </a:cubicBezTo>
                  <a:cubicBezTo>
                    <a:pt x="8814" y="36113"/>
                    <a:pt x="8795" y="36109"/>
                    <a:pt x="8778" y="36101"/>
                  </a:cubicBezTo>
                  <a:cubicBezTo>
                    <a:pt x="8737" y="36079"/>
                    <a:pt x="8722" y="36035"/>
                    <a:pt x="8722" y="36034"/>
                  </a:cubicBezTo>
                  <a:cubicBezTo>
                    <a:pt x="8716" y="36013"/>
                    <a:pt x="8697" y="36000"/>
                    <a:pt x="8677" y="36000"/>
                  </a:cubicBezTo>
                  <a:close/>
                  <a:moveTo>
                    <a:pt x="9168" y="36092"/>
                  </a:moveTo>
                  <a:cubicBezTo>
                    <a:pt x="9160" y="36092"/>
                    <a:pt x="9151" y="36094"/>
                    <a:pt x="9143" y="36099"/>
                  </a:cubicBezTo>
                  <a:cubicBezTo>
                    <a:pt x="9122" y="36113"/>
                    <a:pt x="9115" y="36142"/>
                    <a:pt x="9129" y="36164"/>
                  </a:cubicBezTo>
                  <a:cubicBezTo>
                    <a:pt x="9201" y="36276"/>
                    <a:pt x="9221" y="36374"/>
                    <a:pt x="9188" y="36457"/>
                  </a:cubicBezTo>
                  <a:cubicBezTo>
                    <a:pt x="9128" y="36616"/>
                    <a:pt x="8894" y="36676"/>
                    <a:pt x="8890" y="36678"/>
                  </a:cubicBezTo>
                  <a:cubicBezTo>
                    <a:pt x="8863" y="36685"/>
                    <a:pt x="8847" y="36712"/>
                    <a:pt x="8854" y="36736"/>
                  </a:cubicBezTo>
                  <a:cubicBezTo>
                    <a:pt x="8860" y="36757"/>
                    <a:pt x="8879" y="36771"/>
                    <a:pt x="8901" y="36771"/>
                  </a:cubicBezTo>
                  <a:cubicBezTo>
                    <a:pt x="8905" y="36771"/>
                    <a:pt x="8910" y="36771"/>
                    <a:pt x="8913" y="36770"/>
                  </a:cubicBezTo>
                  <a:cubicBezTo>
                    <a:pt x="8925" y="36765"/>
                    <a:pt x="9195" y="36695"/>
                    <a:pt x="9276" y="36492"/>
                  </a:cubicBezTo>
                  <a:cubicBezTo>
                    <a:pt x="9320" y="36381"/>
                    <a:pt x="9299" y="36253"/>
                    <a:pt x="9208" y="36113"/>
                  </a:cubicBezTo>
                  <a:cubicBezTo>
                    <a:pt x="9199" y="36100"/>
                    <a:pt x="9184" y="36092"/>
                    <a:pt x="9168" y="36092"/>
                  </a:cubicBezTo>
                  <a:close/>
                  <a:moveTo>
                    <a:pt x="12380" y="31555"/>
                  </a:moveTo>
                  <a:cubicBezTo>
                    <a:pt x="12198" y="31555"/>
                    <a:pt x="12028" y="31582"/>
                    <a:pt x="11869" y="31635"/>
                  </a:cubicBezTo>
                  <a:cubicBezTo>
                    <a:pt x="11155" y="31879"/>
                    <a:pt x="10960" y="32579"/>
                    <a:pt x="10953" y="32610"/>
                  </a:cubicBezTo>
                  <a:cubicBezTo>
                    <a:pt x="10946" y="32634"/>
                    <a:pt x="10961" y="32661"/>
                    <a:pt x="10985" y="32668"/>
                  </a:cubicBezTo>
                  <a:cubicBezTo>
                    <a:pt x="10990" y="32669"/>
                    <a:pt x="10994" y="32670"/>
                    <a:pt x="10998" y="32670"/>
                  </a:cubicBezTo>
                  <a:cubicBezTo>
                    <a:pt x="11020" y="32670"/>
                    <a:pt x="11039" y="32656"/>
                    <a:pt x="11045" y="32634"/>
                  </a:cubicBezTo>
                  <a:cubicBezTo>
                    <a:pt x="11046" y="32627"/>
                    <a:pt x="11233" y="31951"/>
                    <a:pt x="11901" y="31726"/>
                  </a:cubicBezTo>
                  <a:cubicBezTo>
                    <a:pt x="12049" y="31676"/>
                    <a:pt x="12209" y="31650"/>
                    <a:pt x="12381" y="31650"/>
                  </a:cubicBezTo>
                  <a:cubicBezTo>
                    <a:pt x="13050" y="31650"/>
                    <a:pt x="13889" y="32035"/>
                    <a:pt x="14883" y="32800"/>
                  </a:cubicBezTo>
                  <a:cubicBezTo>
                    <a:pt x="16168" y="33786"/>
                    <a:pt x="16835" y="34734"/>
                    <a:pt x="16871" y="35618"/>
                  </a:cubicBezTo>
                  <a:cubicBezTo>
                    <a:pt x="16902" y="36368"/>
                    <a:pt x="16439" y="36797"/>
                    <a:pt x="16435" y="36799"/>
                  </a:cubicBezTo>
                  <a:cubicBezTo>
                    <a:pt x="16415" y="36816"/>
                    <a:pt x="16414" y="36848"/>
                    <a:pt x="16431" y="36867"/>
                  </a:cubicBezTo>
                  <a:cubicBezTo>
                    <a:pt x="16439" y="36877"/>
                    <a:pt x="16453" y="36883"/>
                    <a:pt x="16466" y="36883"/>
                  </a:cubicBezTo>
                  <a:cubicBezTo>
                    <a:pt x="16476" y="36883"/>
                    <a:pt x="16489" y="36879"/>
                    <a:pt x="16499" y="36870"/>
                  </a:cubicBezTo>
                  <a:cubicBezTo>
                    <a:pt x="16520" y="36852"/>
                    <a:pt x="16998" y="36412"/>
                    <a:pt x="16967" y="35617"/>
                  </a:cubicBezTo>
                  <a:cubicBezTo>
                    <a:pt x="16932" y="34703"/>
                    <a:pt x="16251" y="33728"/>
                    <a:pt x="14945" y="32723"/>
                  </a:cubicBezTo>
                  <a:cubicBezTo>
                    <a:pt x="13932" y="31946"/>
                    <a:pt x="13072" y="31555"/>
                    <a:pt x="12380" y="31555"/>
                  </a:cubicBezTo>
                  <a:close/>
                  <a:moveTo>
                    <a:pt x="8216" y="35703"/>
                  </a:moveTo>
                  <a:cubicBezTo>
                    <a:pt x="8059" y="35703"/>
                    <a:pt x="7882" y="35796"/>
                    <a:pt x="7783" y="35914"/>
                  </a:cubicBezTo>
                  <a:cubicBezTo>
                    <a:pt x="7646" y="36076"/>
                    <a:pt x="7709" y="36249"/>
                    <a:pt x="7758" y="36317"/>
                  </a:cubicBezTo>
                  <a:lnTo>
                    <a:pt x="7778" y="36344"/>
                  </a:lnTo>
                  <a:cubicBezTo>
                    <a:pt x="7894" y="36501"/>
                    <a:pt x="8069" y="36737"/>
                    <a:pt x="7850" y="37452"/>
                  </a:cubicBezTo>
                  <a:cubicBezTo>
                    <a:pt x="7843" y="37477"/>
                    <a:pt x="7857" y="37504"/>
                    <a:pt x="7883" y="37513"/>
                  </a:cubicBezTo>
                  <a:cubicBezTo>
                    <a:pt x="7887" y="37514"/>
                    <a:pt x="7891" y="37514"/>
                    <a:pt x="7897" y="37514"/>
                  </a:cubicBezTo>
                  <a:cubicBezTo>
                    <a:pt x="7918" y="37514"/>
                    <a:pt x="7935" y="37500"/>
                    <a:pt x="7942" y="37480"/>
                  </a:cubicBezTo>
                  <a:cubicBezTo>
                    <a:pt x="8174" y="36719"/>
                    <a:pt x="7982" y="36458"/>
                    <a:pt x="7856" y="36287"/>
                  </a:cubicBezTo>
                  <a:lnTo>
                    <a:pt x="7836" y="36260"/>
                  </a:lnTo>
                  <a:cubicBezTo>
                    <a:pt x="7833" y="36255"/>
                    <a:pt x="7735" y="36120"/>
                    <a:pt x="7857" y="35976"/>
                  </a:cubicBezTo>
                  <a:cubicBezTo>
                    <a:pt x="7947" y="35867"/>
                    <a:pt x="8095" y="35798"/>
                    <a:pt x="8215" y="35798"/>
                  </a:cubicBezTo>
                  <a:cubicBezTo>
                    <a:pt x="8253" y="35798"/>
                    <a:pt x="8289" y="35805"/>
                    <a:pt x="8318" y="35820"/>
                  </a:cubicBezTo>
                  <a:cubicBezTo>
                    <a:pt x="8325" y="35824"/>
                    <a:pt x="8332" y="35825"/>
                    <a:pt x="8339" y="35825"/>
                  </a:cubicBezTo>
                  <a:cubicBezTo>
                    <a:pt x="8358" y="35825"/>
                    <a:pt x="8375" y="35815"/>
                    <a:pt x="8382" y="35799"/>
                  </a:cubicBezTo>
                  <a:cubicBezTo>
                    <a:pt x="8395" y="35775"/>
                    <a:pt x="8385" y="35745"/>
                    <a:pt x="8361" y="35736"/>
                  </a:cubicBezTo>
                  <a:cubicBezTo>
                    <a:pt x="8317" y="35713"/>
                    <a:pt x="8267" y="35703"/>
                    <a:pt x="8216" y="35703"/>
                  </a:cubicBezTo>
                  <a:close/>
                  <a:moveTo>
                    <a:pt x="6447" y="36016"/>
                  </a:moveTo>
                  <a:cubicBezTo>
                    <a:pt x="6264" y="36596"/>
                    <a:pt x="6074" y="37242"/>
                    <a:pt x="5913" y="37798"/>
                  </a:cubicBezTo>
                  <a:cubicBezTo>
                    <a:pt x="5944" y="37815"/>
                    <a:pt x="5974" y="37831"/>
                    <a:pt x="6005" y="37844"/>
                  </a:cubicBezTo>
                  <a:cubicBezTo>
                    <a:pt x="6206" y="37931"/>
                    <a:pt x="6428" y="37978"/>
                    <a:pt x="6649" y="37978"/>
                  </a:cubicBezTo>
                  <a:cubicBezTo>
                    <a:pt x="6742" y="37978"/>
                    <a:pt x="6835" y="37970"/>
                    <a:pt x="6926" y="37953"/>
                  </a:cubicBezTo>
                  <a:cubicBezTo>
                    <a:pt x="7235" y="37889"/>
                    <a:pt x="7518" y="37732"/>
                    <a:pt x="7689" y="37477"/>
                  </a:cubicBezTo>
                  <a:cubicBezTo>
                    <a:pt x="7697" y="37466"/>
                    <a:pt x="7700" y="37450"/>
                    <a:pt x="7696" y="37436"/>
                  </a:cubicBezTo>
                  <a:cubicBezTo>
                    <a:pt x="7690" y="37414"/>
                    <a:pt x="7670" y="37399"/>
                    <a:pt x="7649" y="37399"/>
                  </a:cubicBezTo>
                  <a:cubicBezTo>
                    <a:pt x="7645" y="37399"/>
                    <a:pt x="7641" y="37400"/>
                    <a:pt x="7636" y="37401"/>
                  </a:cubicBezTo>
                  <a:lnTo>
                    <a:pt x="7629" y="37402"/>
                  </a:lnTo>
                  <a:cubicBezTo>
                    <a:pt x="7412" y="37463"/>
                    <a:pt x="7202" y="37490"/>
                    <a:pt x="7005" y="37490"/>
                  </a:cubicBezTo>
                  <a:cubicBezTo>
                    <a:pt x="6966" y="37490"/>
                    <a:pt x="6926" y="37489"/>
                    <a:pt x="6888" y="37487"/>
                  </a:cubicBezTo>
                  <a:cubicBezTo>
                    <a:pt x="6851" y="37484"/>
                    <a:pt x="6817" y="37479"/>
                    <a:pt x="6782" y="37476"/>
                  </a:cubicBezTo>
                  <a:cubicBezTo>
                    <a:pt x="6887" y="37388"/>
                    <a:pt x="6971" y="37278"/>
                    <a:pt x="7024" y="37143"/>
                  </a:cubicBezTo>
                  <a:cubicBezTo>
                    <a:pt x="7198" y="36713"/>
                    <a:pt x="6987" y="36225"/>
                    <a:pt x="6557" y="36051"/>
                  </a:cubicBezTo>
                  <a:cubicBezTo>
                    <a:pt x="6520" y="36035"/>
                    <a:pt x="6483" y="36026"/>
                    <a:pt x="6447" y="36016"/>
                  </a:cubicBezTo>
                  <a:close/>
                  <a:moveTo>
                    <a:pt x="637" y="37218"/>
                  </a:moveTo>
                  <a:cubicBezTo>
                    <a:pt x="549" y="37218"/>
                    <a:pt x="440" y="37269"/>
                    <a:pt x="265" y="37367"/>
                  </a:cubicBezTo>
                  <a:cubicBezTo>
                    <a:pt x="142" y="37436"/>
                    <a:pt x="67" y="37524"/>
                    <a:pt x="42" y="37633"/>
                  </a:cubicBezTo>
                  <a:cubicBezTo>
                    <a:pt x="1" y="37803"/>
                    <a:pt x="98" y="37951"/>
                    <a:pt x="103" y="37958"/>
                  </a:cubicBezTo>
                  <a:cubicBezTo>
                    <a:pt x="111" y="37972"/>
                    <a:pt x="127" y="37979"/>
                    <a:pt x="142" y="37979"/>
                  </a:cubicBezTo>
                  <a:cubicBezTo>
                    <a:pt x="152" y="37975"/>
                    <a:pt x="161" y="37974"/>
                    <a:pt x="168" y="37968"/>
                  </a:cubicBezTo>
                  <a:cubicBezTo>
                    <a:pt x="189" y="37954"/>
                    <a:pt x="196" y="37924"/>
                    <a:pt x="182" y="37903"/>
                  </a:cubicBezTo>
                  <a:cubicBezTo>
                    <a:pt x="182" y="37902"/>
                    <a:pt x="103" y="37781"/>
                    <a:pt x="134" y="37654"/>
                  </a:cubicBezTo>
                  <a:cubicBezTo>
                    <a:pt x="154" y="37575"/>
                    <a:pt x="213" y="37505"/>
                    <a:pt x="311" y="37450"/>
                  </a:cubicBezTo>
                  <a:cubicBezTo>
                    <a:pt x="464" y="37365"/>
                    <a:pt x="566" y="37315"/>
                    <a:pt x="635" y="37315"/>
                  </a:cubicBezTo>
                  <a:cubicBezTo>
                    <a:pt x="648" y="37315"/>
                    <a:pt x="659" y="37317"/>
                    <a:pt x="670" y="37320"/>
                  </a:cubicBezTo>
                  <a:cubicBezTo>
                    <a:pt x="715" y="37334"/>
                    <a:pt x="758" y="37387"/>
                    <a:pt x="820" y="37508"/>
                  </a:cubicBezTo>
                  <a:cubicBezTo>
                    <a:pt x="829" y="37525"/>
                    <a:pt x="845" y="37535"/>
                    <a:pt x="862" y="37535"/>
                  </a:cubicBezTo>
                  <a:cubicBezTo>
                    <a:pt x="870" y="37535"/>
                    <a:pt x="877" y="37533"/>
                    <a:pt x="884" y="37529"/>
                  </a:cubicBezTo>
                  <a:cubicBezTo>
                    <a:pt x="906" y="37518"/>
                    <a:pt x="918" y="37488"/>
                    <a:pt x="905" y="37466"/>
                  </a:cubicBezTo>
                  <a:cubicBezTo>
                    <a:pt x="841" y="37338"/>
                    <a:pt x="785" y="37254"/>
                    <a:pt x="698" y="37227"/>
                  </a:cubicBezTo>
                  <a:cubicBezTo>
                    <a:pt x="679" y="37221"/>
                    <a:pt x="658" y="37218"/>
                    <a:pt x="637" y="37218"/>
                  </a:cubicBezTo>
                  <a:close/>
                  <a:moveTo>
                    <a:pt x="14066" y="38199"/>
                  </a:moveTo>
                  <a:cubicBezTo>
                    <a:pt x="13932" y="38199"/>
                    <a:pt x="13817" y="38234"/>
                    <a:pt x="13811" y="38235"/>
                  </a:cubicBezTo>
                  <a:cubicBezTo>
                    <a:pt x="13785" y="38244"/>
                    <a:pt x="13771" y="38271"/>
                    <a:pt x="13778" y="38296"/>
                  </a:cubicBezTo>
                  <a:cubicBezTo>
                    <a:pt x="13783" y="38315"/>
                    <a:pt x="13799" y="38328"/>
                    <a:pt x="13817" y="38328"/>
                  </a:cubicBezTo>
                  <a:cubicBezTo>
                    <a:pt x="13820" y="38328"/>
                    <a:pt x="13822" y="38328"/>
                    <a:pt x="13825" y="38327"/>
                  </a:cubicBezTo>
                  <a:cubicBezTo>
                    <a:pt x="13829" y="38327"/>
                    <a:pt x="13833" y="38327"/>
                    <a:pt x="13839" y="38326"/>
                  </a:cubicBezTo>
                  <a:cubicBezTo>
                    <a:pt x="13840" y="38326"/>
                    <a:pt x="13946" y="38295"/>
                    <a:pt x="14065" y="38295"/>
                  </a:cubicBezTo>
                  <a:cubicBezTo>
                    <a:pt x="14103" y="38295"/>
                    <a:pt x="14142" y="38298"/>
                    <a:pt x="14180" y="38306"/>
                  </a:cubicBezTo>
                  <a:cubicBezTo>
                    <a:pt x="14183" y="38307"/>
                    <a:pt x="14186" y="38307"/>
                    <a:pt x="14190" y="38307"/>
                  </a:cubicBezTo>
                  <a:cubicBezTo>
                    <a:pt x="14211" y="38307"/>
                    <a:pt x="14231" y="38293"/>
                    <a:pt x="14236" y="38269"/>
                  </a:cubicBezTo>
                  <a:cubicBezTo>
                    <a:pt x="14242" y="38244"/>
                    <a:pt x="14225" y="38218"/>
                    <a:pt x="14200" y="38213"/>
                  </a:cubicBezTo>
                  <a:cubicBezTo>
                    <a:pt x="14155" y="38203"/>
                    <a:pt x="14110" y="38199"/>
                    <a:pt x="14066" y="38199"/>
                  </a:cubicBezTo>
                  <a:close/>
                  <a:moveTo>
                    <a:pt x="5748" y="38381"/>
                  </a:moveTo>
                  <a:cubicBezTo>
                    <a:pt x="5683" y="38615"/>
                    <a:pt x="5627" y="38808"/>
                    <a:pt x="5588" y="38947"/>
                  </a:cubicBezTo>
                  <a:cubicBezTo>
                    <a:pt x="5680" y="39018"/>
                    <a:pt x="5777" y="39079"/>
                    <a:pt x="5882" y="39121"/>
                  </a:cubicBezTo>
                  <a:cubicBezTo>
                    <a:pt x="5956" y="39156"/>
                    <a:pt x="6036" y="39173"/>
                    <a:pt x="6111" y="39202"/>
                  </a:cubicBezTo>
                  <a:cubicBezTo>
                    <a:pt x="6190" y="39217"/>
                    <a:pt x="6272" y="39230"/>
                    <a:pt x="6355" y="39239"/>
                  </a:cubicBezTo>
                  <a:cubicBezTo>
                    <a:pt x="6362" y="39239"/>
                    <a:pt x="6370" y="39240"/>
                    <a:pt x="6377" y="39240"/>
                  </a:cubicBezTo>
                  <a:cubicBezTo>
                    <a:pt x="6504" y="39240"/>
                    <a:pt x="6630" y="39129"/>
                    <a:pt x="6667" y="38980"/>
                  </a:cubicBezTo>
                  <a:cubicBezTo>
                    <a:pt x="6704" y="38831"/>
                    <a:pt x="6635" y="38700"/>
                    <a:pt x="6514" y="38673"/>
                  </a:cubicBezTo>
                  <a:lnTo>
                    <a:pt x="6496" y="38668"/>
                  </a:lnTo>
                  <a:cubicBezTo>
                    <a:pt x="6367" y="38640"/>
                    <a:pt x="6239" y="38619"/>
                    <a:pt x="6123" y="38575"/>
                  </a:cubicBezTo>
                  <a:cubicBezTo>
                    <a:pt x="6002" y="38538"/>
                    <a:pt x="5892" y="38480"/>
                    <a:pt x="5790" y="38412"/>
                  </a:cubicBezTo>
                  <a:lnTo>
                    <a:pt x="5748" y="38381"/>
                  </a:lnTo>
                  <a:close/>
                  <a:moveTo>
                    <a:pt x="9801" y="37373"/>
                  </a:moveTo>
                  <a:cubicBezTo>
                    <a:pt x="9313" y="37373"/>
                    <a:pt x="8940" y="37603"/>
                    <a:pt x="8832" y="37677"/>
                  </a:cubicBezTo>
                  <a:cubicBezTo>
                    <a:pt x="8826" y="37671"/>
                    <a:pt x="8819" y="37668"/>
                    <a:pt x="8812" y="37667"/>
                  </a:cubicBezTo>
                  <a:cubicBezTo>
                    <a:pt x="8807" y="37665"/>
                    <a:pt x="8803" y="37665"/>
                    <a:pt x="8798" y="37665"/>
                  </a:cubicBezTo>
                  <a:cubicBezTo>
                    <a:pt x="8776" y="37665"/>
                    <a:pt x="8756" y="37678"/>
                    <a:pt x="8750" y="37699"/>
                  </a:cubicBezTo>
                  <a:cubicBezTo>
                    <a:pt x="8665" y="37986"/>
                    <a:pt x="8696" y="38299"/>
                    <a:pt x="8828" y="38589"/>
                  </a:cubicBezTo>
                  <a:cubicBezTo>
                    <a:pt x="8961" y="38878"/>
                    <a:pt x="9221" y="39124"/>
                    <a:pt x="9518" y="39247"/>
                  </a:cubicBezTo>
                  <a:cubicBezTo>
                    <a:pt x="9717" y="39336"/>
                    <a:pt x="9938" y="39384"/>
                    <a:pt x="10160" y="39384"/>
                  </a:cubicBezTo>
                  <a:cubicBezTo>
                    <a:pt x="10254" y="39384"/>
                    <a:pt x="10347" y="39375"/>
                    <a:pt x="10439" y="39357"/>
                  </a:cubicBezTo>
                  <a:cubicBezTo>
                    <a:pt x="10747" y="39294"/>
                    <a:pt x="11030" y="39135"/>
                    <a:pt x="11202" y="38881"/>
                  </a:cubicBezTo>
                  <a:cubicBezTo>
                    <a:pt x="11210" y="38871"/>
                    <a:pt x="11212" y="38855"/>
                    <a:pt x="11209" y="38841"/>
                  </a:cubicBezTo>
                  <a:cubicBezTo>
                    <a:pt x="11203" y="38818"/>
                    <a:pt x="11183" y="38804"/>
                    <a:pt x="11161" y="38804"/>
                  </a:cubicBezTo>
                  <a:cubicBezTo>
                    <a:pt x="11157" y="38804"/>
                    <a:pt x="11152" y="38804"/>
                    <a:pt x="11148" y="38806"/>
                  </a:cubicBezTo>
                  <a:lnTo>
                    <a:pt x="11141" y="38807"/>
                  </a:lnTo>
                  <a:cubicBezTo>
                    <a:pt x="10922" y="38867"/>
                    <a:pt x="10712" y="38895"/>
                    <a:pt x="10515" y="38895"/>
                  </a:cubicBezTo>
                  <a:cubicBezTo>
                    <a:pt x="10476" y="38895"/>
                    <a:pt x="10438" y="38894"/>
                    <a:pt x="10401" y="38892"/>
                  </a:cubicBezTo>
                  <a:cubicBezTo>
                    <a:pt x="10257" y="38881"/>
                    <a:pt x="10119" y="38857"/>
                    <a:pt x="9984" y="38820"/>
                  </a:cubicBezTo>
                  <a:cubicBezTo>
                    <a:pt x="10112" y="38729"/>
                    <a:pt x="10217" y="38603"/>
                    <a:pt x="10281" y="38446"/>
                  </a:cubicBezTo>
                  <a:cubicBezTo>
                    <a:pt x="10448" y="38030"/>
                    <a:pt x="10257" y="37562"/>
                    <a:pt x="9856" y="37374"/>
                  </a:cubicBezTo>
                  <a:cubicBezTo>
                    <a:pt x="9838" y="37373"/>
                    <a:pt x="9819" y="37373"/>
                    <a:pt x="9801" y="37373"/>
                  </a:cubicBezTo>
                  <a:close/>
                  <a:moveTo>
                    <a:pt x="13930" y="38769"/>
                  </a:moveTo>
                  <a:cubicBezTo>
                    <a:pt x="13920" y="38769"/>
                    <a:pt x="13911" y="38772"/>
                    <a:pt x="13902" y="38777"/>
                  </a:cubicBezTo>
                  <a:cubicBezTo>
                    <a:pt x="13881" y="38793"/>
                    <a:pt x="13876" y="38823"/>
                    <a:pt x="13890" y="38844"/>
                  </a:cubicBezTo>
                  <a:cubicBezTo>
                    <a:pt x="13891" y="38845"/>
                    <a:pt x="14065" y="39110"/>
                    <a:pt x="13911" y="39277"/>
                  </a:cubicBezTo>
                  <a:cubicBezTo>
                    <a:pt x="13836" y="39357"/>
                    <a:pt x="13768" y="39372"/>
                    <a:pt x="13695" y="39387"/>
                  </a:cubicBezTo>
                  <a:cubicBezTo>
                    <a:pt x="13605" y="39407"/>
                    <a:pt x="13502" y="39428"/>
                    <a:pt x="13433" y="39585"/>
                  </a:cubicBezTo>
                  <a:cubicBezTo>
                    <a:pt x="13423" y="39609"/>
                    <a:pt x="13433" y="39638"/>
                    <a:pt x="13457" y="39647"/>
                  </a:cubicBezTo>
                  <a:cubicBezTo>
                    <a:pt x="13464" y="39649"/>
                    <a:pt x="13468" y="39650"/>
                    <a:pt x="13475" y="39650"/>
                  </a:cubicBezTo>
                  <a:cubicBezTo>
                    <a:pt x="13495" y="39650"/>
                    <a:pt x="13513" y="39640"/>
                    <a:pt x="13520" y="39622"/>
                  </a:cubicBezTo>
                  <a:cubicBezTo>
                    <a:pt x="13570" y="39509"/>
                    <a:pt x="13628" y="39496"/>
                    <a:pt x="13714" y="39479"/>
                  </a:cubicBezTo>
                  <a:cubicBezTo>
                    <a:pt x="13792" y="39463"/>
                    <a:pt x="13888" y="39444"/>
                    <a:pt x="13982" y="39340"/>
                  </a:cubicBezTo>
                  <a:cubicBezTo>
                    <a:pt x="14187" y="39117"/>
                    <a:pt x="13977" y="38803"/>
                    <a:pt x="13969" y="38789"/>
                  </a:cubicBezTo>
                  <a:cubicBezTo>
                    <a:pt x="13959" y="38776"/>
                    <a:pt x="13945" y="38769"/>
                    <a:pt x="13930" y="38769"/>
                  </a:cubicBezTo>
                  <a:close/>
                  <a:moveTo>
                    <a:pt x="8587" y="39507"/>
                  </a:moveTo>
                  <a:cubicBezTo>
                    <a:pt x="8504" y="39507"/>
                    <a:pt x="8420" y="39546"/>
                    <a:pt x="8358" y="39622"/>
                  </a:cubicBezTo>
                  <a:cubicBezTo>
                    <a:pt x="8257" y="39751"/>
                    <a:pt x="8267" y="39935"/>
                    <a:pt x="8381" y="40034"/>
                  </a:cubicBezTo>
                  <a:cubicBezTo>
                    <a:pt x="8450" y="40094"/>
                    <a:pt x="8521" y="40151"/>
                    <a:pt x="8593" y="40206"/>
                  </a:cubicBezTo>
                  <a:cubicBezTo>
                    <a:pt x="8672" y="40252"/>
                    <a:pt x="8747" y="40307"/>
                    <a:pt x="8832" y="40343"/>
                  </a:cubicBezTo>
                  <a:cubicBezTo>
                    <a:pt x="8997" y="40427"/>
                    <a:pt x="9180" y="40475"/>
                    <a:pt x="9365" y="40503"/>
                  </a:cubicBezTo>
                  <a:cubicBezTo>
                    <a:pt x="9425" y="40509"/>
                    <a:pt x="9485" y="40512"/>
                    <a:pt x="9545" y="40512"/>
                  </a:cubicBezTo>
                  <a:cubicBezTo>
                    <a:pt x="9674" y="40512"/>
                    <a:pt x="9803" y="40498"/>
                    <a:pt x="9930" y="40465"/>
                  </a:cubicBezTo>
                  <a:cubicBezTo>
                    <a:pt x="10118" y="40417"/>
                    <a:pt x="10288" y="40346"/>
                    <a:pt x="10459" y="40216"/>
                  </a:cubicBezTo>
                  <a:cubicBezTo>
                    <a:pt x="10504" y="40181"/>
                    <a:pt x="10530" y="40121"/>
                    <a:pt x="10518" y="40062"/>
                  </a:cubicBezTo>
                  <a:cubicBezTo>
                    <a:pt x="10507" y="39998"/>
                    <a:pt x="10455" y="39956"/>
                    <a:pt x="10397" y="39956"/>
                  </a:cubicBezTo>
                  <a:cubicBezTo>
                    <a:pt x="10385" y="39956"/>
                    <a:pt x="10373" y="39958"/>
                    <a:pt x="10361" y="39962"/>
                  </a:cubicBezTo>
                  <a:lnTo>
                    <a:pt x="10339" y="39969"/>
                  </a:lnTo>
                  <a:cubicBezTo>
                    <a:pt x="10210" y="40004"/>
                    <a:pt x="10057" y="40031"/>
                    <a:pt x="9918" y="40031"/>
                  </a:cubicBezTo>
                  <a:cubicBezTo>
                    <a:pt x="9914" y="40031"/>
                    <a:pt x="9911" y="40031"/>
                    <a:pt x="9907" y="40031"/>
                  </a:cubicBezTo>
                  <a:cubicBezTo>
                    <a:pt x="9761" y="40028"/>
                    <a:pt x="9623" y="40014"/>
                    <a:pt x="9488" y="39971"/>
                  </a:cubicBezTo>
                  <a:cubicBezTo>
                    <a:pt x="9354" y="39932"/>
                    <a:pt x="9227" y="39879"/>
                    <a:pt x="9103" y="39806"/>
                  </a:cubicBezTo>
                  <a:cubicBezTo>
                    <a:pt x="8980" y="39738"/>
                    <a:pt x="8866" y="39649"/>
                    <a:pt x="8747" y="39564"/>
                  </a:cubicBezTo>
                  <a:lnTo>
                    <a:pt x="8729" y="39551"/>
                  </a:lnTo>
                  <a:cubicBezTo>
                    <a:pt x="8686" y="39521"/>
                    <a:pt x="8637" y="39507"/>
                    <a:pt x="8587" y="39507"/>
                  </a:cubicBezTo>
                  <a:close/>
                  <a:moveTo>
                    <a:pt x="14201" y="40029"/>
                  </a:moveTo>
                  <a:cubicBezTo>
                    <a:pt x="14184" y="40029"/>
                    <a:pt x="14167" y="40038"/>
                    <a:pt x="14159" y="40053"/>
                  </a:cubicBezTo>
                  <a:cubicBezTo>
                    <a:pt x="13997" y="40352"/>
                    <a:pt x="13826" y="40525"/>
                    <a:pt x="13659" y="40547"/>
                  </a:cubicBezTo>
                  <a:cubicBezTo>
                    <a:pt x="13646" y="40549"/>
                    <a:pt x="13634" y="40550"/>
                    <a:pt x="13621" y="40550"/>
                  </a:cubicBezTo>
                  <a:cubicBezTo>
                    <a:pt x="13502" y="40550"/>
                    <a:pt x="13428" y="40475"/>
                    <a:pt x="13424" y="40471"/>
                  </a:cubicBezTo>
                  <a:cubicBezTo>
                    <a:pt x="13416" y="40461"/>
                    <a:pt x="13403" y="40456"/>
                    <a:pt x="13391" y="40456"/>
                  </a:cubicBezTo>
                  <a:cubicBezTo>
                    <a:pt x="13379" y="40456"/>
                    <a:pt x="13367" y="40460"/>
                    <a:pt x="13358" y="40469"/>
                  </a:cubicBezTo>
                  <a:cubicBezTo>
                    <a:pt x="13338" y="40486"/>
                    <a:pt x="13338" y="40516"/>
                    <a:pt x="13355" y="40536"/>
                  </a:cubicBezTo>
                  <a:cubicBezTo>
                    <a:pt x="13359" y="40542"/>
                    <a:pt x="13460" y="40646"/>
                    <a:pt x="13621" y="40646"/>
                  </a:cubicBezTo>
                  <a:cubicBezTo>
                    <a:pt x="13636" y="40646"/>
                    <a:pt x="13652" y="40645"/>
                    <a:pt x="13670" y="40642"/>
                  </a:cubicBezTo>
                  <a:cubicBezTo>
                    <a:pt x="13871" y="40617"/>
                    <a:pt x="14065" y="40434"/>
                    <a:pt x="14243" y="40100"/>
                  </a:cubicBezTo>
                  <a:cubicBezTo>
                    <a:pt x="14256" y="40076"/>
                    <a:pt x="14246" y="40048"/>
                    <a:pt x="14224" y="40034"/>
                  </a:cubicBezTo>
                  <a:cubicBezTo>
                    <a:pt x="14216" y="40030"/>
                    <a:pt x="14209" y="40029"/>
                    <a:pt x="14201" y="40029"/>
                  </a:cubicBezTo>
                  <a:close/>
                  <a:moveTo>
                    <a:pt x="12897" y="40465"/>
                  </a:moveTo>
                  <a:cubicBezTo>
                    <a:pt x="12890" y="40465"/>
                    <a:pt x="12884" y="40467"/>
                    <a:pt x="12878" y="40469"/>
                  </a:cubicBezTo>
                  <a:cubicBezTo>
                    <a:pt x="12853" y="40478"/>
                    <a:pt x="12840" y="40506"/>
                    <a:pt x="12851" y="40532"/>
                  </a:cubicBezTo>
                  <a:cubicBezTo>
                    <a:pt x="12928" y="40717"/>
                    <a:pt x="13086" y="40921"/>
                    <a:pt x="13093" y="40929"/>
                  </a:cubicBezTo>
                  <a:cubicBezTo>
                    <a:pt x="13103" y="40939"/>
                    <a:pt x="13117" y="40946"/>
                    <a:pt x="13131" y="40946"/>
                  </a:cubicBezTo>
                  <a:cubicBezTo>
                    <a:pt x="13141" y="40946"/>
                    <a:pt x="13153" y="40943"/>
                    <a:pt x="13161" y="40936"/>
                  </a:cubicBezTo>
                  <a:cubicBezTo>
                    <a:pt x="13182" y="40919"/>
                    <a:pt x="13185" y="40890"/>
                    <a:pt x="13170" y="40868"/>
                  </a:cubicBezTo>
                  <a:cubicBezTo>
                    <a:pt x="13170" y="40867"/>
                    <a:pt x="13013" y="40667"/>
                    <a:pt x="12939" y="40496"/>
                  </a:cubicBezTo>
                  <a:cubicBezTo>
                    <a:pt x="12933" y="40477"/>
                    <a:pt x="12915" y="40465"/>
                    <a:pt x="12897" y="40465"/>
                  </a:cubicBezTo>
                  <a:close/>
                  <a:moveTo>
                    <a:pt x="5531" y="40141"/>
                  </a:moveTo>
                  <a:cubicBezTo>
                    <a:pt x="5531" y="40141"/>
                    <a:pt x="4428" y="40939"/>
                    <a:pt x="4836" y="41893"/>
                  </a:cubicBezTo>
                  <a:cubicBezTo>
                    <a:pt x="5245" y="42846"/>
                    <a:pt x="7779" y="43698"/>
                    <a:pt x="9723" y="44077"/>
                  </a:cubicBezTo>
                  <a:cubicBezTo>
                    <a:pt x="9993" y="44129"/>
                    <a:pt x="10245" y="44154"/>
                    <a:pt x="10478" y="44154"/>
                  </a:cubicBezTo>
                  <a:cubicBezTo>
                    <a:pt x="11951" y="44154"/>
                    <a:pt x="12673" y="43171"/>
                    <a:pt x="12537" y="42010"/>
                  </a:cubicBezTo>
                  <a:cubicBezTo>
                    <a:pt x="12537" y="42010"/>
                    <a:pt x="11940" y="41338"/>
                    <a:pt x="9829" y="41048"/>
                  </a:cubicBezTo>
                  <a:cubicBezTo>
                    <a:pt x="9694" y="41029"/>
                    <a:pt x="9583" y="41021"/>
                    <a:pt x="9492" y="41021"/>
                  </a:cubicBezTo>
                  <a:cubicBezTo>
                    <a:pt x="8854" y="41021"/>
                    <a:pt x="9135" y="41415"/>
                    <a:pt x="8487" y="41415"/>
                  </a:cubicBezTo>
                  <a:cubicBezTo>
                    <a:pt x="8146" y="41415"/>
                    <a:pt x="7548" y="41306"/>
                    <a:pt x="6425" y="40974"/>
                  </a:cubicBezTo>
                  <a:cubicBezTo>
                    <a:pt x="5673" y="40752"/>
                    <a:pt x="5622" y="40529"/>
                    <a:pt x="5531" y="40141"/>
                  </a:cubicBezTo>
                  <a:close/>
                  <a:moveTo>
                    <a:pt x="14784" y="48205"/>
                  </a:moveTo>
                  <a:cubicBezTo>
                    <a:pt x="14763" y="48205"/>
                    <a:pt x="14745" y="48220"/>
                    <a:pt x="14740" y="48242"/>
                  </a:cubicBezTo>
                  <a:cubicBezTo>
                    <a:pt x="14733" y="48266"/>
                    <a:pt x="14749" y="48293"/>
                    <a:pt x="14775" y="48299"/>
                  </a:cubicBezTo>
                  <a:cubicBezTo>
                    <a:pt x="14908" y="48329"/>
                    <a:pt x="14969" y="48357"/>
                    <a:pt x="14995" y="48399"/>
                  </a:cubicBezTo>
                  <a:cubicBezTo>
                    <a:pt x="15030" y="48457"/>
                    <a:pt x="15007" y="48578"/>
                    <a:pt x="14952" y="48777"/>
                  </a:cubicBezTo>
                  <a:cubicBezTo>
                    <a:pt x="14923" y="48886"/>
                    <a:pt x="14872" y="48958"/>
                    <a:pt x="14797" y="48996"/>
                  </a:cubicBezTo>
                  <a:cubicBezTo>
                    <a:pt x="14751" y="49020"/>
                    <a:pt x="14703" y="49027"/>
                    <a:pt x="14661" y="49027"/>
                  </a:cubicBezTo>
                  <a:cubicBezTo>
                    <a:pt x="14594" y="49027"/>
                    <a:pt x="14543" y="49009"/>
                    <a:pt x="14542" y="49009"/>
                  </a:cubicBezTo>
                  <a:cubicBezTo>
                    <a:pt x="14536" y="49007"/>
                    <a:pt x="14530" y="49006"/>
                    <a:pt x="14525" y="49006"/>
                  </a:cubicBezTo>
                  <a:cubicBezTo>
                    <a:pt x="14505" y="49006"/>
                    <a:pt x="14487" y="49019"/>
                    <a:pt x="14480" y="49037"/>
                  </a:cubicBezTo>
                  <a:cubicBezTo>
                    <a:pt x="14471" y="49063"/>
                    <a:pt x="14484" y="49091"/>
                    <a:pt x="14508" y="49100"/>
                  </a:cubicBezTo>
                  <a:cubicBezTo>
                    <a:pt x="14514" y="49100"/>
                    <a:pt x="14576" y="49122"/>
                    <a:pt x="14659" y="49122"/>
                  </a:cubicBezTo>
                  <a:cubicBezTo>
                    <a:pt x="14713" y="49122"/>
                    <a:pt x="14777" y="49114"/>
                    <a:pt x="14839" y="49085"/>
                  </a:cubicBezTo>
                  <a:cubicBezTo>
                    <a:pt x="14938" y="49036"/>
                    <a:pt x="15007" y="48940"/>
                    <a:pt x="15044" y="48805"/>
                  </a:cubicBezTo>
                  <a:cubicBezTo>
                    <a:pt x="15109" y="48569"/>
                    <a:pt x="15131" y="48442"/>
                    <a:pt x="15078" y="48351"/>
                  </a:cubicBezTo>
                  <a:cubicBezTo>
                    <a:pt x="15030" y="48273"/>
                    <a:pt x="14934" y="48238"/>
                    <a:pt x="14797" y="48207"/>
                  </a:cubicBezTo>
                  <a:cubicBezTo>
                    <a:pt x="14792" y="48206"/>
                    <a:pt x="14788" y="48205"/>
                    <a:pt x="14784" y="48205"/>
                  </a:cubicBezTo>
                  <a:close/>
                  <a:moveTo>
                    <a:pt x="17083" y="48072"/>
                  </a:moveTo>
                  <a:cubicBezTo>
                    <a:pt x="17081" y="48072"/>
                    <a:pt x="17078" y="48072"/>
                    <a:pt x="17076" y="48072"/>
                  </a:cubicBezTo>
                  <a:cubicBezTo>
                    <a:pt x="17059" y="48074"/>
                    <a:pt x="16660" y="48129"/>
                    <a:pt x="16349" y="48285"/>
                  </a:cubicBezTo>
                  <a:cubicBezTo>
                    <a:pt x="16179" y="48370"/>
                    <a:pt x="15902" y="48681"/>
                    <a:pt x="15889" y="48692"/>
                  </a:cubicBezTo>
                  <a:cubicBezTo>
                    <a:pt x="15350" y="49297"/>
                    <a:pt x="15009" y="49407"/>
                    <a:pt x="14833" y="49407"/>
                  </a:cubicBezTo>
                  <a:cubicBezTo>
                    <a:pt x="14735" y="49407"/>
                    <a:pt x="14688" y="49373"/>
                    <a:pt x="14686" y="49371"/>
                  </a:cubicBezTo>
                  <a:cubicBezTo>
                    <a:pt x="14677" y="49364"/>
                    <a:pt x="14666" y="49361"/>
                    <a:pt x="14656" y="49361"/>
                  </a:cubicBezTo>
                  <a:cubicBezTo>
                    <a:pt x="14642" y="49361"/>
                    <a:pt x="14629" y="49366"/>
                    <a:pt x="14620" y="49378"/>
                  </a:cubicBezTo>
                  <a:cubicBezTo>
                    <a:pt x="14601" y="49398"/>
                    <a:pt x="14606" y="49429"/>
                    <a:pt x="14627" y="49446"/>
                  </a:cubicBezTo>
                  <a:cubicBezTo>
                    <a:pt x="14634" y="49452"/>
                    <a:pt x="14702" y="49504"/>
                    <a:pt x="14833" y="49504"/>
                  </a:cubicBezTo>
                  <a:cubicBezTo>
                    <a:pt x="15041" y="49504"/>
                    <a:pt x="15409" y="49377"/>
                    <a:pt x="15961" y="48756"/>
                  </a:cubicBezTo>
                  <a:cubicBezTo>
                    <a:pt x="15964" y="48753"/>
                    <a:pt x="16240" y="48445"/>
                    <a:pt x="16393" y="48370"/>
                  </a:cubicBezTo>
                  <a:cubicBezTo>
                    <a:pt x="16688" y="48221"/>
                    <a:pt x="17086" y="48167"/>
                    <a:pt x="17089" y="48166"/>
                  </a:cubicBezTo>
                  <a:cubicBezTo>
                    <a:pt x="17115" y="48162"/>
                    <a:pt x="17132" y="48138"/>
                    <a:pt x="17130" y="48112"/>
                  </a:cubicBezTo>
                  <a:cubicBezTo>
                    <a:pt x="17126" y="48089"/>
                    <a:pt x="17106" y="48072"/>
                    <a:pt x="17083" y="480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38"/>
          <p:cNvGrpSpPr/>
          <p:nvPr/>
        </p:nvGrpSpPr>
        <p:grpSpPr>
          <a:xfrm>
            <a:off x="-442955" y="3291762"/>
            <a:ext cx="2582159" cy="1857886"/>
            <a:chOff x="826350" y="301247"/>
            <a:chExt cx="6527198" cy="4696376"/>
          </a:xfrm>
        </p:grpSpPr>
        <p:sp>
          <p:nvSpPr>
            <p:cNvPr id="427" name="Google Shape;427;p38"/>
            <p:cNvSpPr/>
            <p:nvPr/>
          </p:nvSpPr>
          <p:spPr>
            <a:xfrm>
              <a:off x="3530325" y="1467088"/>
              <a:ext cx="319679" cy="56040"/>
            </a:xfrm>
            <a:custGeom>
              <a:avLst/>
              <a:gdLst/>
              <a:ahLst/>
              <a:cxnLst/>
              <a:rect l="l" t="t" r="r" b="b"/>
              <a:pathLst>
                <a:path w="3166" h="555" extrusionOk="0">
                  <a:moveTo>
                    <a:pt x="1" y="0"/>
                  </a:moveTo>
                  <a:lnTo>
                    <a:pt x="1" y="0"/>
                  </a:lnTo>
                  <a:cubicBezTo>
                    <a:pt x="671" y="418"/>
                    <a:pt x="1258" y="555"/>
                    <a:pt x="1740" y="555"/>
                  </a:cubicBezTo>
                  <a:cubicBezTo>
                    <a:pt x="2638" y="555"/>
                    <a:pt x="3166" y="79"/>
                    <a:pt x="3166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4792799" y="2005581"/>
              <a:ext cx="1424823" cy="897646"/>
            </a:xfrm>
            <a:custGeom>
              <a:avLst/>
              <a:gdLst/>
              <a:ahLst/>
              <a:cxnLst/>
              <a:rect l="l" t="t" r="r" b="b"/>
              <a:pathLst>
                <a:path w="14111" h="8890" extrusionOk="0">
                  <a:moveTo>
                    <a:pt x="11036" y="1"/>
                  </a:moveTo>
                  <a:cubicBezTo>
                    <a:pt x="9778" y="1"/>
                    <a:pt x="7906" y="1243"/>
                    <a:pt x="7906" y="1243"/>
                  </a:cubicBezTo>
                  <a:cubicBezTo>
                    <a:pt x="7877" y="940"/>
                    <a:pt x="7728" y="762"/>
                    <a:pt x="7728" y="762"/>
                  </a:cubicBezTo>
                  <a:cubicBezTo>
                    <a:pt x="7547" y="556"/>
                    <a:pt x="7306" y="418"/>
                    <a:pt x="6965" y="418"/>
                  </a:cubicBezTo>
                  <a:cubicBezTo>
                    <a:pt x="6327" y="418"/>
                    <a:pt x="5344" y="903"/>
                    <a:pt x="3769" y="2335"/>
                  </a:cubicBezTo>
                  <a:cubicBezTo>
                    <a:pt x="1356" y="4530"/>
                    <a:pt x="0" y="8519"/>
                    <a:pt x="2285" y="8856"/>
                  </a:cubicBezTo>
                  <a:cubicBezTo>
                    <a:pt x="2443" y="8879"/>
                    <a:pt x="2604" y="8890"/>
                    <a:pt x="2768" y="8890"/>
                  </a:cubicBezTo>
                  <a:cubicBezTo>
                    <a:pt x="4985" y="8890"/>
                    <a:pt x="7697" y="6928"/>
                    <a:pt x="7697" y="6928"/>
                  </a:cubicBezTo>
                  <a:cubicBezTo>
                    <a:pt x="8587" y="6487"/>
                    <a:pt x="11046" y="5687"/>
                    <a:pt x="11053" y="5687"/>
                  </a:cubicBezTo>
                  <a:cubicBezTo>
                    <a:pt x="11053" y="5687"/>
                    <a:pt x="11053" y="5687"/>
                    <a:pt x="11053" y="5687"/>
                  </a:cubicBezTo>
                  <a:cubicBezTo>
                    <a:pt x="13686" y="4745"/>
                    <a:pt x="13246" y="3841"/>
                    <a:pt x="13246" y="3841"/>
                  </a:cubicBezTo>
                  <a:cubicBezTo>
                    <a:pt x="13778" y="3582"/>
                    <a:pt x="14097" y="3481"/>
                    <a:pt x="14105" y="2941"/>
                  </a:cubicBezTo>
                  <a:cubicBezTo>
                    <a:pt x="14110" y="2398"/>
                    <a:pt x="13459" y="2255"/>
                    <a:pt x="13459" y="2255"/>
                  </a:cubicBezTo>
                  <a:cubicBezTo>
                    <a:pt x="13614" y="2051"/>
                    <a:pt x="13571" y="1692"/>
                    <a:pt x="13571" y="1692"/>
                  </a:cubicBezTo>
                  <a:cubicBezTo>
                    <a:pt x="13409" y="1117"/>
                    <a:pt x="12649" y="1038"/>
                    <a:pt x="12240" y="1038"/>
                  </a:cubicBezTo>
                  <a:cubicBezTo>
                    <a:pt x="12082" y="1038"/>
                    <a:pt x="11977" y="1049"/>
                    <a:pt x="11977" y="1049"/>
                  </a:cubicBezTo>
                  <a:cubicBezTo>
                    <a:pt x="12128" y="749"/>
                    <a:pt x="11939" y="408"/>
                    <a:pt x="11939" y="408"/>
                  </a:cubicBezTo>
                  <a:cubicBezTo>
                    <a:pt x="11739" y="114"/>
                    <a:pt x="11415" y="1"/>
                    <a:pt x="11036" y="1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248897" y="2104939"/>
              <a:ext cx="910267" cy="423479"/>
            </a:xfrm>
            <a:custGeom>
              <a:avLst/>
              <a:gdLst/>
              <a:ahLst/>
              <a:cxnLst/>
              <a:rect l="l" t="t" r="r" b="b"/>
              <a:pathLst>
                <a:path w="9015" h="4194" extrusionOk="0">
                  <a:moveTo>
                    <a:pt x="7396" y="0"/>
                  </a:moveTo>
                  <a:cubicBezTo>
                    <a:pt x="5100" y="0"/>
                    <a:pt x="2600" y="1728"/>
                    <a:pt x="2576" y="1746"/>
                  </a:cubicBezTo>
                  <a:cubicBezTo>
                    <a:pt x="2546" y="1767"/>
                    <a:pt x="2539" y="1808"/>
                    <a:pt x="2560" y="1837"/>
                  </a:cubicBezTo>
                  <a:cubicBezTo>
                    <a:pt x="2572" y="1854"/>
                    <a:pt x="2593" y="1863"/>
                    <a:pt x="2613" y="1863"/>
                  </a:cubicBezTo>
                  <a:cubicBezTo>
                    <a:pt x="2614" y="1864"/>
                    <a:pt x="2616" y="1864"/>
                    <a:pt x="2617" y="1864"/>
                  </a:cubicBezTo>
                  <a:cubicBezTo>
                    <a:pt x="2629" y="1864"/>
                    <a:pt x="2640" y="1860"/>
                    <a:pt x="2649" y="1852"/>
                  </a:cubicBezTo>
                  <a:cubicBezTo>
                    <a:pt x="2675" y="1834"/>
                    <a:pt x="5139" y="129"/>
                    <a:pt x="7396" y="129"/>
                  </a:cubicBezTo>
                  <a:lnTo>
                    <a:pt x="7458" y="129"/>
                  </a:lnTo>
                  <a:cubicBezTo>
                    <a:pt x="7494" y="129"/>
                    <a:pt x="7522" y="101"/>
                    <a:pt x="7523" y="65"/>
                  </a:cubicBezTo>
                  <a:cubicBezTo>
                    <a:pt x="7523" y="30"/>
                    <a:pt x="7495" y="0"/>
                    <a:pt x="7460" y="0"/>
                  </a:cubicBezTo>
                  <a:close/>
                  <a:moveTo>
                    <a:pt x="3756" y="1"/>
                  </a:moveTo>
                  <a:cubicBezTo>
                    <a:pt x="3746" y="1"/>
                    <a:pt x="3736" y="3"/>
                    <a:pt x="3727" y="7"/>
                  </a:cubicBezTo>
                  <a:cubicBezTo>
                    <a:pt x="3703" y="20"/>
                    <a:pt x="1331" y="1237"/>
                    <a:pt x="32" y="2285"/>
                  </a:cubicBezTo>
                  <a:cubicBezTo>
                    <a:pt x="4" y="2308"/>
                    <a:pt x="1" y="2349"/>
                    <a:pt x="24" y="2377"/>
                  </a:cubicBezTo>
                  <a:cubicBezTo>
                    <a:pt x="36" y="2393"/>
                    <a:pt x="56" y="2403"/>
                    <a:pt x="74" y="2403"/>
                  </a:cubicBezTo>
                  <a:cubicBezTo>
                    <a:pt x="87" y="2400"/>
                    <a:pt x="101" y="2395"/>
                    <a:pt x="114" y="2386"/>
                  </a:cubicBezTo>
                  <a:cubicBezTo>
                    <a:pt x="1402" y="1346"/>
                    <a:pt x="3763" y="135"/>
                    <a:pt x="3785" y="122"/>
                  </a:cubicBezTo>
                  <a:cubicBezTo>
                    <a:pt x="3817" y="106"/>
                    <a:pt x="3829" y="68"/>
                    <a:pt x="3814" y="36"/>
                  </a:cubicBezTo>
                  <a:cubicBezTo>
                    <a:pt x="3803" y="13"/>
                    <a:pt x="3780" y="1"/>
                    <a:pt x="3756" y="1"/>
                  </a:cubicBezTo>
                  <a:close/>
                  <a:moveTo>
                    <a:pt x="7959" y="1047"/>
                  </a:moveTo>
                  <a:cubicBezTo>
                    <a:pt x="7068" y="1047"/>
                    <a:pt x="5522" y="1298"/>
                    <a:pt x="3065" y="2421"/>
                  </a:cubicBezTo>
                  <a:cubicBezTo>
                    <a:pt x="3034" y="2435"/>
                    <a:pt x="3017" y="2475"/>
                    <a:pt x="3034" y="2509"/>
                  </a:cubicBezTo>
                  <a:cubicBezTo>
                    <a:pt x="3044" y="2531"/>
                    <a:pt x="3070" y="2545"/>
                    <a:pt x="3092" y="2545"/>
                  </a:cubicBezTo>
                  <a:cubicBezTo>
                    <a:pt x="3094" y="2546"/>
                    <a:pt x="3096" y="2546"/>
                    <a:pt x="3097" y="2546"/>
                  </a:cubicBezTo>
                  <a:cubicBezTo>
                    <a:pt x="3103" y="2546"/>
                    <a:pt x="3110" y="2544"/>
                    <a:pt x="3116" y="2540"/>
                  </a:cubicBezTo>
                  <a:cubicBezTo>
                    <a:pt x="5557" y="1426"/>
                    <a:pt x="7093" y="1185"/>
                    <a:pt x="7965" y="1185"/>
                  </a:cubicBezTo>
                  <a:cubicBezTo>
                    <a:pt x="8623" y="1185"/>
                    <a:pt x="8903" y="1321"/>
                    <a:pt x="8910" y="1324"/>
                  </a:cubicBezTo>
                  <a:cubicBezTo>
                    <a:pt x="8920" y="1330"/>
                    <a:pt x="8930" y="1332"/>
                    <a:pt x="8941" y="1332"/>
                  </a:cubicBezTo>
                  <a:cubicBezTo>
                    <a:pt x="8964" y="1332"/>
                    <a:pt x="8986" y="1320"/>
                    <a:pt x="8999" y="1299"/>
                  </a:cubicBezTo>
                  <a:cubicBezTo>
                    <a:pt x="9015" y="1266"/>
                    <a:pt x="9005" y="1228"/>
                    <a:pt x="8972" y="1210"/>
                  </a:cubicBezTo>
                  <a:cubicBezTo>
                    <a:pt x="8945" y="1196"/>
                    <a:pt x="8647" y="1047"/>
                    <a:pt x="7959" y="1047"/>
                  </a:cubicBezTo>
                  <a:close/>
                  <a:moveTo>
                    <a:pt x="7867" y="2419"/>
                  </a:moveTo>
                  <a:cubicBezTo>
                    <a:pt x="6286" y="2419"/>
                    <a:pt x="3415" y="3986"/>
                    <a:pt x="3262" y="4072"/>
                  </a:cubicBezTo>
                  <a:cubicBezTo>
                    <a:pt x="3229" y="4089"/>
                    <a:pt x="3218" y="4127"/>
                    <a:pt x="3235" y="4160"/>
                  </a:cubicBezTo>
                  <a:cubicBezTo>
                    <a:pt x="3246" y="4181"/>
                    <a:pt x="3269" y="4194"/>
                    <a:pt x="3292" y="4194"/>
                  </a:cubicBezTo>
                  <a:cubicBezTo>
                    <a:pt x="3303" y="4194"/>
                    <a:pt x="3313" y="4192"/>
                    <a:pt x="3326" y="4187"/>
                  </a:cubicBezTo>
                  <a:cubicBezTo>
                    <a:pt x="3338" y="4181"/>
                    <a:pt x="4516" y="3536"/>
                    <a:pt x="5765" y="3060"/>
                  </a:cubicBezTo>
                  <a:cubicBezTo>
                    <a:pt x="6660" y="2718"/>
                    <a:pt x="7368" y="2547"/>
                    <a:pt x="7869" y="2547"/>
                  </a:cubicBezTo>
                  <a:cubicBezTo>
                    <a:pt x="8276" y="2547"/>
                    <a:pt x="8547" y="2660"/>
                    <a:pt x="8672" y="2886"/>
                  </a:cubicBezTo>
                  <a:cubicBezTo>
                    <a:pt x="8684" y="2907"/>
                    <a:pt x="8707" y="2919"/>
                    <a:pt x="8730" y="2919"/>
                  </a:cubicBezTo>
                  <a:cubicBezTo>
                    <a:pt x="8741" y="2919"/>
                    <a:pt x="8751" y="2917"/>
                    <a:pt x="8760" y="2912"/>
                  </a:cubicBezTo>
                  <a:cubicBezTo>
                    <a:pt x="8790" y="2893"/>
                    <a:pt x="8802" y="2855"/>
                    <a:pt x="8785" y="2823"/>
                  </a:cubicBezTo>
                  <a:cubicBezTo>
                    <a:pt x="8626" y="2534"/>
                    <a:pt x="8294" y="2419"/>
                    <a:pt x="7867" y="2419"/>
                  </a:cubicBezTo>
                  <a:close/>
                </a:path>
              </a:pathLst>
            </a:custGeom>
            <a:solidFill>
              <a:srgbClr val="1E1A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826350" y="2052533"/>
              <a:ext cx="4729754" cy="2920731"/>
            </a:xfrm>
            <a:custGeom>
              <a:avLst/>
              <a:gdLst/>
              <a:ahLst/>
              <a:cxnLst/>
              <a:rect l="l" t="t" r="r" b="b"/>
              <a:pathLst>
                <a:path w="46842" h="28926" extrusionOk="0">
                  <a:moveTo>
                    <a:pt x="18270" y="1"/>
                  </a:moveTo>
                  <a:cubicBezTo>
                    <a:pt x="16618" y="1"/>
                    <a:pt x="15079" y="182"/>
                    <a:pt x="13747" y="672"/>
                  </a:cubicBezTo>
                  <a:cubicBezTo>
                    <a:pt x="11790" y="1391"/>
                    <a:pt x="11261" y="1616"/>
                    <a:pt x="10081" y="2477"/>
                  </a:cubicBezTo>
                  <a:cubicBezTo>
                    <a:pt x="6930" y="4779"/>
                    <a:pt x="1" y="19203"/>
                    <a:pt x="59" y="21976"/>
                  </a:cubicBezTo>
                  <a:cubicBezTo>
                    <a:pt x="168" y="27080"/>
                    <a:pt x="1346" y="28925"/>
                    <a:pt x="9091" y="28925"/>
                  </a:cubicBezTo>
                  <a:lnTo>
                    <a:pt x="37527" y="28925"/>
                  </a:lnTo>
                  <a:cubicBezTo>
                    <a:pt x="37527" y="28925"/>
                    <a:pt x="44016" y="24728"/>
                    <a:pt x="46482" y="7347"/>
                  </a:cubicBezTo>
                  <a:cubicBezTo>
                    <a:pt x="46842" y="4826"/>
                    <a:pt x="41103" y="4162"/>
                    <a:pt x="41103" y="4162"/>
                  </a:cubicBezTo>
                  <a:cubicBezTo>
                    <a:pt x="37341" y="9049"/>
                    <a:pt x="36579" y="13046"/>
                    <a:pt x="36579" y="13046"/>
                  </a:cubicBezTo>
                  <a:cubicBezTo>
                    <a:pt x="36068" y="9864"/>
                    <a:pt x="35446" y="7529"/>
                    <a:pt x="35446" y="7529"/>
                  </a:cubicBezTo>
                  <a:cubicBezTo>
                    <a:pt x="34359" y="2061"/>
                    <a:pt x="28799" y="1163"/>
                    <a:pt x="28800" y="1162"/>
                  </a:cubicBezTo>
                  <a:cubicBezTo>
                    <a:pt x="25344" y="729"/>
                    <a:pt x="21581" y="1"/>
                    <a:pt x="18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2568146" y="450587"/>
              <a:ext cx="1601323" cy="1847595"/>
            </a:xfrm>
            <a:custGeom>
              <a:avLst/>
              <a:gdLst/>
              <a:ahLst/>
              <a:cxnLst/>
              <a:rect l="l" t="t" r="r" b="b"/>
              <a:pathLst>
                <a:path w="15859" h="18298" extrusionOk="0">
                  <a:moveTo>
                    <a:pt x="8696" y="0"/>
                  </a:moveTo>
                  <a:cubicBezTo>
                    <a:pt x="8424" y="0"/>
                    <a:pt x="8261" y="21"/>
                    <a:pt x="8259" y="21"/>
                  </a:cubicBezTo>
                  <a:cubicBezTo>
                    <a:pt x="8259" y="21"/>
                    <a:pt x="8259" y="21"/>
                    <a:pt x="8259" y="21"/>
                  </a:cubicBezTo>
                  <a:lnTo>
                    <a:pt x="7595" y="52"/>
                  </a:lnTo>
                  <a:cubicBezTo>
                    <a:pt x="4718" y="158"/>
                    <a:pt x="2288" y="1934"/>
                    <a:pt x="2060" y="5393"/>
                  </a:cubicBezTo>
                  <a:lnTo>
                    <a:pt x="2037" y="5554"/>
                  </a:lnTo>
                  <a:cubicBezTo>
                    <a:pt x="2037" y="5554"/>
                    <a:pt x="1849" y="5487"/>
                    <a:pt x="1590" y="5487"/>
                  </a:cubicBezTo>
                  <a:cubicBezTo>
                    <a:pt x="1055" y="5487"/>
                    <a:pt x="217" y="5772"/>
                    <a:pt x="109" y="7518"/>
                  </a:cubicBezTo>
                  <a:cubicBezTo>
                    <a:pt x="0" y="9302"/>
                    <a:pt x="875" y="9542"/>
                    <a:pt x="1353" y="9542"/>
                  </a:cubicBezTo>
                  <a:cubicBezTo>
                    <a:pt x="1529" y="9542"/>
                    <a:pt x="1651" y="9510"/>
                    <a:pt x="1651" y="9510"/>
                  </a:cubicBezTo>
                  <a:lnTo>
                    <a:pt x="1651" y="9510"/>
                  </a:lnTo>
                  <a:lnTo>
                    <a:pt x="1241" y="16138"/>
                  </a:lnTo>
                  <a:cubicBezTo>
                    <a:pt x="1241" y="16138"/>
                    <a:pt x="1855" y="18062"/>
                    <a:pt x="5553" y="18287"/>
                  </a:cubicBezTo>
                  <a:cubicBezTo>
                    <a:pt x="5669" y="18294"/>
                    <a:pt x="5781" y="18297"/>
                    <a:pt x="5891" y="18297"/>
                  </a:cubicBezTo>
                  <a:cubicBezTo>
                    <a:pt x="8155" y="18297"/>
                    <a:pt x="9049" y="16858"/>
                    <a:pt x="9049" y="16858"/>
                  </a:cubicBezTo>
                  <a:lnTo>
                    <a:pt x="8433" y="13955"/>
                  </a:lnTo>
                  <a:lnTo>
                    <a:pt x="8433" y="13955"/>
                  </a:lnTo>
                  <a:lnTo>
                    <a:pt x="8731" y="14064"/>
                  </a:lnTo>
                  <a:cubicBezTo>
                    <a:pt x="9342" y="14277"/>
                    <a:pt x="9917" y="14375"/>
                    <a:pt x="10450" y="14375"/>
                  </a:cubicBezTo>
                  <a:cubicBezTo>
                    <a:pt x="12580" y="14375"/>
                    <a:pt x="14027" y="12817"/>
                    <a:pt x="14322" y="10868"/>
                  </a:cubicBezTo>
                  <a:cubicBezTo>
                    <a:pt x="15859" y="727"/>
                    <a:pt x="10322" y="0"/>
                    <a:pt x="8696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2870260" y="4360083"/>
              <a:ext cx="1391502" cy="637540"/>
            </a:xfrm>
            <a:custGeom>
              <a:avLst/>
              <a:gdLst/>
              <a:ahLst/>
              <a:cxnLst/>
              <a:rect l="l" t="t" r="r" b="b"/>
              <a:pathLst>
                <a:path w="13781" h="6314" extrusionOk="0">
                  <a:moveTo>
                    <a:pt x="6306" y="0"/>
                  </a:moveTo>
                  <a:cubicBezTo>
                    <a:pt x="5297" y="0"/>
                    <a:pt x="4385" y="426"/>
                    <a:pt x="3814" y="683"/>
                  </a:cubicBezTo>
                  <a:cubicBezTo>
                    <a:pt x="2991" y="1052"/>
                    <a:pt x="2266" y="1268"/>
                    <a:pt x="983" y="1268"/>
                  </a:cubicBezTo>
                  <a:cubicBezTo>
                    <a:pt x="911" y="1268"/>
                    <a:pt x="839" y="1268"/>
                    <a:pt x="764" y="1266"/>
                  </a:cubicBezTo>
                  <a:lnTo>
                    <a:pt x="0" y="6245"/>
                  </a:lnTo>
                  <a:cubicBezTo>
                    <a:pt x="0" y="6245"/>
                    <a:pt x="415" y="6314"/>
                    <a:pt x="1019" y="6314"/>
                  </a:cubicBezTo>
                  <a:cubicBezTo>
                    <a:pt x="2256" y="6314"/>
                    <a:pt x="4284" y="6026"/>
                    <a:pt x="5167" y="4271"/>
                  </a:cubicBezTo>
                  <a:cubicBezTo>
                    <a:pt x="5167" y="4271"/>
                    <a:pt x="6522" y="5333"/>
                    <a:pt x="7522" y="5333"/>
                  </a:cubicBezTo>
                  <a:cubicBezTo>
                    <a:pt x="7774" y="5333"/>
                    <a:pt x="8004" y="5266"/>
                    <a:pt x="8183" y="5098"/>
                  </a:cubicBezTo>
                  <a:cubicBezTo>
                    <a:pt x="8183" y="5098"/>
                    <a:pt x="8612" y="5338"/>
                    <a:pt x="9156" y="5338"/>
                  </a:cubicBezTo>
                  <a:cubicBezTo>
                    <a:pt x="9441" y="5338"/>
                    <a:pt x="9759" y="5271"/>
                    <a:pt x="10062" y="5069"/>
                  </a:cubicBezTo>
                  <a:cubicBezTo>
                    <a:pt x="10062" y="5069"/>
                    <a:pt x="10390" y="5312"/>
                    <a:pt x="10850" y="5312"/>
                  </a:cubicBezTo>
                  <a:cubicBezTo>
                    <a:pt x="11121" y="5312"/>
                    <a:pt x="11439" y="5228"/>
                    <a:pt x="11761" y="4957"/>
                  </a:cubicBezTo>
                  <a:cubicBezTo>
                    <a:pt x="11761" y="4957"/>
                    <a:pt x="12130" y="5119"/>
                    <a:pt x="12530" y="5119"/>
                  </a:cubicBezTo>
                  <a:cubicBezTo>
                    <a:pt x="12912" y="5119"/>
                    <a:pt x="13324" y="4972"/>
                    <a:pt x="13473" y="4399"/>
                  </a:cubicBezTo>
                  <a:cubicBezTo>
                    <a:pt x="13780" y="3224"/>
                    <a:pt x="9512" y="1353"/>
                    <a:pt x="7927" y="432"/>
                  </a:cubicBezTo>
                  <a:cubicBezTo>
                    <a:pt x="7384" y="116"/>
                    <a:pt x="6832" y="0"/>
                    <a:pt x="6306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3207411" y="1070767"/>
              <a:ext cx="835951" cy="452357"/>
            </a:xfrm>
            <a:custGeom>
              <a:avLst/>
              <a:gdLst/>
              <a:ahLst/>
              <a:cxnLst/>
              <a:rect l="l" t="t" r="r" b="b"/>
              <a:pathLst>
                <a:path w="8279" h="4480" extrusionOk="0">
                  <a:moveTo>
                    <a:pt x="7656" y="0"/>
                  </a:moveTo>
                  <a:cubicBezTo>
                    <a:pt x="6716" y="0"/>
                    <a:pt x="5958" y="621"/>
                    <a:pt x="5632" y="939"/>
                  </a:cubicBezTo>
                  <a:cubicBezTo>
                    <a:pt x="5654" y="989"/>
                    <a:pt x="5669" y="1043"/>
                    <a:pt x="5676" y="1097"/>
                  </a:cubicBezTo>
                  <a:cubicBezTo>
                    <a:pt x="5681" y="1114"/>
                    <a:pt x="5682" y="1125"/>
                    <a:pt x="5682" y="1135"/>
                  </a:cubicBezTo>
                  <a:cubicBezTo>
                    <a:pt x="5688" y="1152"/>
                    <a:pt x="5692" y="1171"/>
                    <a:pt x="5699" y="1186"/>
                  </a:cubicBezTo>
                  <a:cubicBezTo>
                    <a:pt x="5723" y="1253"/>
                    <a:pt x="5753" y="1316"/>
                    <a:pt x="5780" y="1383"/>
                  </a:cubicBezTo>
                  <a:cubicBezTo>
                    <a:pt x="5825" y="1490"/>
                    <a:pt x="5860" y="1596"/>
                    <a:pt x="5890" y="1705"/>
                  </a:cubicBezTo>
                  <a:cubicBezTo>
                    <a:pt x="6233" y="2080"/>
                    <a:pt x="6766" y="2496"/>
                    <a:pt x="7459" y="2496"/>
                  </a:cubicBezTo>
                  <a:cubicBezTo>
                    <a:pt x="7530" y="2496"/>
                    <a:pt x="7603" y="2491"/>
                    <a:pt x="7677" y="2482"/>
                  </a:cubicBezTo>
                  <a:cubicBezTo>
                    <a:pt x="7881" y="2458"/>
                    <a:pt x="8066" y="2409"/>
                    <a:pt x="8237" y="2345"/>
                  </a:cubicBezTo>
                  <a:cubicBezTo>
                    <a:pt x="8278" y="1507"/>
                    <a:pt x="8260" y="750"/>
                    <a:pt x="8195" y="70"/>
                  </a:cubicBezTo>
                  <a:cubicBezTo>
                    <a:pt x="8010" y="21"/>
                    <a:pt x="7830" y="0"/>
                    <a:pt x="7656" y="0"/>
                  </a:cubicBezTo>
                  <a:close/>
                  <a:moveTo>
                    <a:pt x="2194" y="300"/>
                  </a:moveTo>
                  <a:cubicBezTo>
                    <a:pt x="934" y="300"/>
                    <a:pt x="0" y="1420"/>
                    <a:pt x="0" y="1420"/>
                  </a:cubicBezTo>
                  <a:cubicBezTo>
                    <a:pt x="0" y="1420"/>
                    <a:pt x="738" y="2794"/>
                    <a:pt x="1997" y="2794"/>
                  </a:cubicBezTo>
                  <a:cubicBezTo>
                    <a:pt x="2068" y="2794"/>
                    <a:pt x="2141" y="2790"/>
                    <a:pt x="2216" y="2781"/>
                  </a:cubicBezTo>
                  <a:cubicBezTo>
                    <a:pt x="3608" y="2609"/>
                    <a:pt x="4203" y="1363"/>
                    <a:pt x="4203" y="1363"/>
                  </a:cubicBezTo>
                  <a:cubicBezTo>
                    <a:pt x="3503" y="568"/>
                    <a:pt x="2810" y="300"/>
                    <a:pt x="2194" y="300"/>
                  </a:cubicBezTo>
                  <a:close/>
                  <a:moveTo>
                    <a:pt x="3199" y="3925"/>
                  </a:moveTo>
                  <a:lnTo>
                    <a:pt x="3199" y="3925"/>
                  </a:lnTo>
                  <a:cubicBezTo>
                    <a:pt x="3869" y="4343"/>
                    <a:pt x="4456" y="4480"/>
                    <a:pt x="4938" y="4480"/>
                  </a:cubicBezTo>
                  <a:cubicBezTo>
                    <a:pt x="5836" y="4480"/>
                    <a:pt x="6364" y="4004"/>
                    <a:pt x="6364" y="4004"/>
                  </a:cubicBezTo>
                  <a:lnTo>
                    <a:pt x="3199" y="392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1978359" y="301247"/>
              <a:ext cx="2765637" cy="4598389"/>
            </a:xfrm>
            <a:custGeom>
              <a:avLst/>
              <a:gdLst/>
              <a:ahLst/>
              <a:cxnLst/>
              <a:rect l="l" t="t" r="r" b="b"/>
              <a:pathLst>
                <a:path w="27390" h="45541" extrusionOk="0">
                  <a:moveTo>
                    <a:pt x="19316" y="5802"/>
                  </a:moveTo>
                  <a:cubicBezTo>
                    <a:pt x="19301" y="5802"/>
                    <a:pt x="19286" y="5802"/>
                    <a:pt x="19272" y="5802"/>
                  </a:cubicBezTo>
                  <a:cubicBezTo>
                    <a:pt x="19081" y="5809"/>
                    <a:pt x="18915" y="5829"/>
                    <a:pt x="18703" y="5905"/>
                  </a:cubicBezTo>
                  <a:cubicBezTo>
                    <a:pt x="18539" y="5965"/>
                    <a:pt x="18423" y="6128"/>
                    <a:pt x="18430" y="6311"/>
                  </a:cubicBezTo>
                  <a:cubicBezTo>
                    <a:pt x="18439" y="6536"/>
                    <a:pt x="18622" y="6709"/>
                    <a:pt x="18843" y="6709"/>
                  </a:cubicBezTo>
                  <a:cubicBezTo>
                    <a:pt x="18849" y="6709"/>
                    <a:pt x="18855" y="6709"/>
                    <a:pt x="18861" y="6709"/>
                  </a:cubicBezTo>
                  <a:lnTo>
                    <a:pt x="18942" y="6706"/>
                  </a:lnTo>
                  <a:cubicBezTo>
                    <a:pt x="19038" y="6702"/>
                    <a:pt x="19189" y="6678"/>
                    <a:pt x="19317" y="6669"/>
                  </a:cubicBezTo>
                  <a:cubicBezTo>
                    <a:pt x="19448" y="6655"/>
                    <a:pt x="19583" y="6645"/>
                    <a:pt x="19720" y="6644"/>
                  </a:cubicBezTo>
                  <a:cubicBezTo>
                    <a:pt x="19749" y="6643"/>
                    <a:pt x="19779" y="6642"/>
                    <a:pt x="19808" y="6642"/>
                  </a:cubicBezTo>
                  <a:cubicBezTo>
                    <a:pt x="19915" y="6642"/>
                    <a:pt x="20023" y="6649"/>
                    <a:pt x="20137" y="6651"/>
                  </a:cubicBezTo>
                  <a:lnTo>
                    <a:pt x="20217" y="6651"/>
                  </a:lnTo>
                  <a:cubicBezTo>
                    <a:pt x="20169" y="6402"/>
                    <a:pt x="20113" y="6164"/>
                    <a:pt x="20054" y="5938"/>
                  </a:cubicBezTo>
                  <a:cubicBezTo>
                    <a:pt x="19979" y="5908"/>
                    <a:pt x="19901" y="5886"/>
                    <a:pt x="19823" y="5866"/>
                  </a:cubicBezTo>
                  <a:cubicBezTo>
                    <a:pt x="19658" y="5824"/>
                    <a:pt x="19488" y="5802"/>
                    <a:pt x="19316" y="5802"/>
                  </a:cubicBezTo>
                  <a:close/>
                  <a:moveTo>
                    <a:pt x="14875" y="5741"/>
                  </a:moveTo>
                  <a:cubicBezTo>
                    <a:pt x="14834" y="5741"/>
                    <a:pt x="14793" y="5742"/>
                    <a:pt x="14751" y="5743"/>
                  </a:cubicBezTo>
                  <a:cubicBezTo>
                    <a:pt x="14497" y="5754"/>
                    <a:pt x="14246" y="5789"/>
                    <a:pt x="14001" y="5856"/>
                  </a:cubicBezTo>
                  <a:cubicBezTo>
                    <a:pt x="13760" y="5922"/>
                    <a:pt x="13520" y="6000"/>
                    <a:pt x="13303" y="6128"/>
                  </a:cubicBezTo>
                  <a:cubicBezTo>
                    <a:pt x="13083" y="6246"/>
                    <a:pt x="12884" y="6401"/>
                    <a:pt x="12717" y="6592"/>
                  </a:cubicBezTo>
                  <a:cubicBezTo>
                    <a:pt x="12698" y="6610"/>
                    <a:pt x="12689" y="6638"/>
                    <a:pt x="12690" y="6667"/>
                  </a:cubicBezTo>
                  <a:cubicBezTo>
                    <a:pt x="12691" y="6725"/>
                    <a:pt x="12738" y="6772"/>
                    <a:pt x="12796" y="6772"/>
                  </a:cubicBezTo>
                  <a:cubicBezTo>
                    <a:pt x="12798" y="6772"/>
                    <a:pt x="12801" y="6771"/>
                    <a:pt x="12803" y="6771"/>
                  </a:cubicBezTo>
                  <a:lnTo>
                    <a:pt x="12809" y="6771"/>
                  </a:lnTo>
                  <a:cubicBezTo>
                    <a:pt x="13056" y="6761"/>
                    <a:pt x="13276" y="6723"/>
                    <a:pt x="13496" y="6701"/>
                  </a:cubicBezTo>
                  <a:cubicBezTo>
                    <a:pt x="13714" y="6672"/>
                    <a:pt x="13926" y="6645"/>
                    <a:pt x="14136" y="6630"/>
                  </a:cubicBezTo>
                  <a:cubicBezTo>
                    <a:pt x="14297" y="6617"/>
                    <a:pt x="14457" y="6611"/>
                    <a:pt x="14616" y="6611"/>
                  </a:cubicBezTo>
                  <a:cubicBezTo>
                    <a:pt x="14665" y="6611"/>
                    <a:pt x="14714" y="6612"/>
                    <a:pt x="14763" y="6613"/>
                  </a:cubicBezTo>
                  <a:cubicBezTo>
                    <a:pt x="14962" y="6613"/>
                    <a:pt x="15188" y="6630"/>
                    <a:pt x="15348" y="6641"/>
                  </a:cubicBezTo>
                  <a:lnTo>
                    <a:pt x="15402" y="6644"/>
                  </a:lnTo>
                  <a:cubicBezTo>
                    <a:pt x="15412" y="6645"/>
                    <a:pt x="15422" y="6645"/>
                    <a:pt x="15432" y="6645"/>
                  </a:cubicBezTo>
                  <a:cubicBezTo>
                    <a:pt x="15616" y="6645"/>
                    <a:pt x="15783" y="6522"/>
                    <a:pt x="15832" y="6338"/>
                  </a:cubicBezTo>
                  <a:cubicBezTo>
                    <a:pt x="15893" y="6115"/>
                    <a:pt x="15761" y="5887"/>
                    <a:pt x="15539" y="5826"/>
                  </a:cubicBezTo>
                  <a:cubicBezTo>
                    <a:pt x="15296" y="5757"/>
                    <a:pt x="15090" y="5741"/>
                    <a:pt x="14875" y="5741"/>
                  </a:cubicBezTo>
                  <a:close/>
                  <a:moveTo>
                    <a:pt x="7461" y="7541"/>
                  </a:moveTo>
                  <a:cubicBezTo>
                    <a:pt x="7361" y="7541"/>
                    <a:pt x="7257" y="7562"/>
                    <a:pt x="7161" y="7619"/>
                  </a:cubicBezTo>
                  <a:cubicBezTo>
                    <a:pt x="6889" y="7779"/>
                    <a:pt x="6762" y="8173"/>
                    <a:pt x="6783" y="8794"/>
                  </a:cubicBezTo>
                  <a:cubicBezTo>
                    <a:pt x="6785" y="8830"/>
                    <a:pt x="6813" y="8858"/>
                    <a:pt x="6848" y="8858"/>
                  </a:cubicBezTo>
                  <a:lnTo>
                    <a:pt x="6850" y="8858"/>
                  </a:lnTo>
                  <a:cubicBezTo>
                    <a:pt x="6885" y="8857"/>
                    <a:pt x="6913" y="8826"/>
                    <a:pt x="6912" y="8790"/>
                  </a:cubicBezTo>
                  <a:cubicBezTo>
                    <a:pt x="6892" y="8230"/>
                    <a:pt x="7001" y="7863"/>
                    <a:pt x="7225" y="7732"/>
                  </a:cubicBezTo>
                  <a:cubicBezTo>
                    <a:pt x="7298" y="7688"/>
                    <a:pt x="7380" y="7672"/>
                    <a:pt x="7460" y="7672"/>
                  </a:cubicBezTo>
                  <a:cubicBezTo>
                    <a:pt x="7681" y="7672"/>
                    <a:pt x="7889" y="7796"/>
                    <a:pt x="7892" y="7797"/>
                  </a:cubicBezTo>
                  <a:cubicBezTo>
                    <a:pt x="7902" y="7803"/>
                    <a:pt x="7914" y="7806"/>
                    <a:pt x="7925" y="7806"/>
                  </a:cubicBezTo>
                  <a:cubicBezTo>
                    <a:pt x="7947" y="7806"/>
                    <a:pt x="7969" y="7795"/>
                    <a:pt x="7980" y="7774"/>
                  </a:cubicBezTo>
                  <a:cubicBezTo>
                    <a:pt x="8000" y="7745"/>
                    <a:pt x="7991" y="7705"/>
                    <a:pt x="7960" y="7685"/>
                  </a:cubicBezTo>
                  <a:cubicBezTo>
                    <a:pt x="7948" y="7678"/>
                    <a:pt x="7718" y="7541"/>
                    <a:pt x="7461" y="7541"/>
                  </a:cubicBezTo>
                  <a:close/>
                  <a:moveTo>
                    <a:pt x="7788" y="8423"/>
                  </a:moveTo>
                  <a:cubicBezTo>
                    <a:pt x="7773" y="8423"/>
                    <a:pt x="7758" y="8429"/>
                    <a:pt x="7745" y="8439"/>
                  </a:cubicBezTo>
                  <a:cubicBezTo>
                    <a:pt x="7718" y="8463"/>
                    <a:pt x="7717" y="8504"/>
                    <a:pt x="7740" y="8531"/>
                  </a:cubicBezTo>
                  <a:cubicBezTo>
                    <a:pt x="7774" y="8568"/>
                    <a:pt x="7867" y="8697"/>
                    <a:pt x="7846" y="8790"/>
                  </a:cubicBezTo>
                  <a:cubicBezTo>
                    <a:pt x="7836" y="8835"/>
                    <a:pt x="7800" y="8868"/>
                    <a:pt x="7737" y="8895"/>
                  </a:cubicBezTo>
                  <a:cubicBezTo>
                    <a:pt x="7550" y="8973"/>
                    <a:pt x="7454" y="9056"/>
                    <a:pt x="7433" y="9157"/>
                  </a:cubicBezTo>
                  <a:cubicBezTo>
                    <a:pt x="7406" y="9281"/>
                    <a:pt x="7503" y="9386"/>
                    <a:pt x="7588" y="9476"/>
                  </a:cubicBezTo>
                  <a:cubicBezTo>
                    <a:pt x="7706" y="9604"/>
                    <a:pt x="7724" y="9643"/>
                    <a:pt x="7683" y="9687"/>
                  </a:cubicBezTo>
                  <a:cubicBezTo>
                    <a:pt x="7659" y="9714"/>
                    <a:pt x="7660" y="9755"/>
                    <a:pt x="7684" y="9779"/>
                  </a:cubicBezTo>
                  <a:cubicBezTo>
                    <a:pt x="7697" y="9792"/>
                    <a:pt x="7713" y="9797"/>
                    <a:pt x="7730" y="9797"/>
                  </a:cubicBezTo>
                  <a:cubicBezTo>
                    <a:pt x="7747" y="9797"/>
                    <a:pt x="7762" y="9790"/>
                    <a:pt x="7776" y="9778"/>
                  </a:cubicBezTo>
                  <a:cubicBezTo>
                    <a:pt x="7914" y="9635"/>
                    <a:pt x="7781" y="9493"/>
                    <a:pt x="7683" y="9389"/>
                  </a:cubicBezTo>
                  <a:cubicBezTo>
                    <a:pt x="7616" y="9316"/>
                    <a:pt x="7547" y="9241"/>
                    <a:pt x="7560" y="9185"/>
                  </a:cubicBezTo>
                  <a:cubicBezTo>
                    <a:pt x="7564" y="9154"/>
                    <a:pt x="7604" y="9092"/>
                    <a:pt x="7788" y="9015"/>
                  </a:cubicBezTo>
                  <a:cubicBezTo>
                    <a:pt x="7892" y="8973"/>
                    <a:pt x="7953" y="8906"/>
                    <a:pt x="7973" y="8820"/>
                  </a:cubicBezTo>
                  <a:cubicBezTo>
                    <a:pt x="8013" y="8644"/>
                    <a:pt x="7854" y="8463"/>
                    <a:pt x="7837" y="8445"/>
                  </a:cubicBezTo>
                  <a:cubicBezTo>
                    <a:pt x="7824" y="8431"/>
                    <a:pt x="7806" y="8423"/>
                    <a:pt x="7788" y="8423"/>
                  </a:cubicBezTo>
                  <a:close/>
                  <a:moveTo>
                    <a:pt x="14272" y="7501"/>
                  </a:moveTo>
                  <a:cubicBezTo>
                    <a:pt x="14266" y="7501"/>
                    <a:pt x="14260" y="7501"/>
                    <a:pt x="14255" y="7501"/>
                  </a:cubicBezTo>
                  <a:cubicBezTo>
                    <a:pt x="13778" y="7501"/>
                    <a:pt x="13320" y="7682"/>
                    <a:pt x="12947" y="7938"/>
                  </a:cubicBezTo>
                  <a:cubicBezTo>
                    <a:pt x="12653" y="8144"/>
                    <a:pt x="12401" y="8391"/>
                    <a:pt x="12186" y="8660"/>
                  </a:cubicBezTo>
                  <a:cubicBezTo>
                    <a:pt x="12097" y="8511"/>
                    <a:pt x="12005" y="8363"/>
                    <a:pt x="11908" y="8219"/>
                  </a:cubicBezTo>
                  <a:cubicBezTo>
                    <a:pt x="11890" y="8192"/>
                    <a:pt x="11859" y="8175"/>
                    <a:pt x="11827" y="8175"/>
                  </a:cubicBezTo>
                  <a:cubicBezTo>
                    <a:pt x="11818" y="8175"/>
                    <a:pt x="11809" y="8176"/>
                    <a:pt x="11800" y="8179"/>
                  </a:cubicBezTo>
                  <a:cubicBezTo>
                    <a:pt x="11749" y="8195"/>
                    <a:pt x="11719" y="8248"/>
                    <a:pt x="11735" y="8301"/>
                  </a:cubicBezTo>
                  <a:cubicBezTo>
                    <a:pt x="11813" y="8565"/>
                    <a:pt x="11905" y="8821"/>
                    <a:pt x="11998" y="9076"/>
                  </a:cubicBezTo>
                  <a:cubicBezTo>
                    <a:pt x="12007" y="9099"/>
                    <a:pt x="12021" y="9121"/>
                    <a:pt x="12039" y="9140"/>
                  </a:cubicBezTo>
                  <a:cubicBezTo>
                    <a:pt x="12073" y="9174"/>
                    <a:pt x="12117" y="9190"/>
                    <a:pt x="12162" y="9190"/>
                  </a:cubicBezTo>
                  <a:cubicBezTo>
                    <a:pt x="12207" y="9190"/>
                    <a:pt x="12253" y="9173"/>
                    <a:pt x="12288" y="9138"/>
                  </a:cubicBezTo>
                  <a:lnTo>
                    <a:pt x="12311" y="9114"/>
                  </a:lnTo>
                  <a:cubicBezTo>
                    <a:pt x="12598" y="8827"/>
                    <a:pt x="12895" y="8555"/>
                    <a:pt x="13223" y="8357"/>
                  </a:cubicBezTo>
                  <a:cubicBezTo>
                    <a:pt x="13547" y="8155"/>
                    <a:pt x="13902" y="8022"/>
                    <a:pt x="14266" y="8009"/>
                  </a:cubicBezTo>
                  <a:cubicBezTo>
                    <a:pt x="14290" y="8008"/>
                    <a:pt x="14316" y="8008"/>
                    <a:pt x="14341" y="8008"/>
                  </a:cubicBezTo>
                  <a:cubicBezTo>
                    <a:pt x="13900" y="8318"/>
                    <a:pt x="13659" y="8885"/>
                    <a:pt x="13820" y="9472"/>
                  </a:cubicBezTo>
                  <a:cubicBezTo>
                    <a:pt x="13934" y="9881"/>
                    <a:pt x="14242" y="10209"/>
                    <a:pt x="14631" y="10358"/>
                  </a:cubicBezTo>
                  <a:cubicBezTo>
                    <a:pt x="15703" y="10117"/>
                    <a:pt x="16240" y="9239"/>
                    <a:pt x="16351" y="9029"/>
                  </a:cubicBezTo>
                  <a:cubicBezTo>
                    <a:pt x="16357" y="9030"/>
                    <a:pt x="16362" y="9031"/>
                    <a:pt x="16368" y="9031"/>
                  </a:cubicBezTo>
                  <a:cubicBezTo>
                    <a:pt x="16384" y="9031"/>
                    <a:pt x="16400" y="9026"/>
                    <a:pt x="16415" y="9018"/>
                  </a:cubicBezTo>
                  <a:cubicBezTo>
                    <a:pt x="16462" y="8991"/>
                    <a:pt x="16477" y="8930"/>
                    <a:pt x="16450" y="8885"/>
                  </a:cubicBezTo>
                  <a:cubicBezTo>
                    <a:pt x="16230" y="8502"/>
                    <a:pt x="15927" y="8180"/>
                    <a:pt x="15558" y="7921"/>
                  </a:cubicBezTo>
                  <a:cubicBezTo>
                    <a:pt x="15194" y="7671"/>
                    <a:pt x="14744" y="7501"/>
                    <a:pt x="14272" y="7501"/>
                  </a:cubicBezTo>
                  <a:close/>
                  <a:moveTo>
                    <a:pt x="17308" y="10508"/>
                  </a:moveTo>
                  <a:cubicBezTo>
                    <a:pt x="17287" y="10508"/>
                    <a:pt x="17262" y="10510"/>
                    <a:pt x="17234" y="10515"/>
                  </a:cubicBezTo>
                  <a:cubicBezTo>
                    <a:pt x="17127" y="10533"/>
                    <a:pt x="17055" y="10631"/>
                    <a:pt x="17047" y="10641"/>
                  </a:cubicBezTo>
                  <a:cubicBezTo>
                    <a:pt x="17026" y="10670"/>
                    <a:pt x="17033" y="10710"/>
                    <a:pt x="17063" y="10731"/>
                  </a:cubicBezTo>
                  <a:cubicBezTo>
                    <a:pt x="17074" y="10740"/>
                    <a:pt x="17089" y="10743"/>
                    <a:pt x="17100" y="10743"/>
                  </a:cubicBezTo>
                  <a:cubicBezTo>
                    <a:pt x="17120" y="10743"/>
                    <a:pt x="17141" y="10734"/>
                    <a:pt x="17154" y="10717"/>
                  </a:cubicBezTo>
                  <a:cubicBezTo>
                    <a:pt x="17165" y="10699"/>
                    <a:pt x="17210" y="10651"/>
                    <a:pt x="17255" y="10644"/>
                  </a:cubicBezTo>
                  <a:cubicBezTo>
                    <a:pt x="17276" y="10640"/>
                    <a:pt x="17294" y="10639"/>
                    <a:pt x="17309" y="10639"/>
                  </a:cubicBezTo>
                  <a:cubicBezTo>
                    <a:pt x="17338" y="10639"/>
                    <a:pt x="17355" y="10644"/>
                    <a:pt x="17357" y="10644"/>
                  </a:cubicBezTo>
                  <a:cubicBezTo>
                    <a:pt x="17364" y="10646"/>
                    <a:pt x="17372" y="10647"/>
                    <a:pt x="17379" y="10647"/>
                  </a:cubicBezTo>
                  <a:cubicBezTo>
                    <a:pt x="17405" y="10647"/>
                    <a:pt x="17431" y="10632"/>
                    <a:pt x="17439" y="10605"/>
                  </a:cubicBezTo>
                  <a:cubicBezTo>
                    <a:pt x="17452" y="10571"/>
                    <a:pt x="17434" y="10535"/>
                    <a:pt x="17401" y="10522"/>
                  </a:cubicBezTo>
                  <a:cubicBezTo>
                    <a:pt x="17396" y="10520"/>
                    <a:pt x="17363" y="10508"/>
                    <a:pt x="17308" y="10508"/>
                  </a:cubicBezTo>
                  <a:close/>
                  <a:moveTo>
                    <a:pt x="16765" y="9868"/>
                  </a:moveTo>
                  <a:cubicBezTo>
                    <a:pt x="16753" y="9868"/>
                    <a:pt x="16741" y="9872"/>
                    <a:pt x="16731" y="9878"/>
                  </a:cubicBezTo>
                  <a:cubicBezTo>
                    <a:pt x="16722" y="9884"/>
                    <a:pt x="16534" y="10010"/>
                    <a:pt x="16489" y="10246"/>
                  </a:cubicBezTo>
                  <a:cubicBezTo>
                    <a:pt x="16455" y="10419"/>
                    <a:pt x="16504" y="10600"/>
                    <a:pt x="16636" y="10788"/>
                  </a:cubicBezTo>
                  <a:cubicBezTo>
                    <a:pt x="16647" y="10805"/>
                    <a:pt x="16668" y="10816"/>
                    <a:pt x="16688" y="10816"/>
                  </a:cubicBezTo>
                  <a:cubicBezTo>
                    <a:pt x="16701" y="10816"/>
                    <a:pt x="16715" y="10812"/>
                    <a:pt x="16725" y="10803"/>
                  </a:cubicBezTo>
                  <a:cubicBezTo>
                    <a:pt x="16756" y="10782"/>
                    <a:pt x="16763" y="10741"/>
                    <a:pt x="16742" y="10713"/>
                  </a:cubicBezTo>
                  <a:cubicBezTo>
                    <a:pt x="16632" y="10556"/>
                    <a:pt x="16589" y="10409"/>
                    <a:pt x="16616" y="10273"/>
                  </a:cubicBezTo>
                  <a:cubicBezTo>
                    <a:pt x="16651" y="10093"/>
                    <a:pt x="16801" y="9990"/>
                    <a:pt x="16803" y="9988"/>
                  </a:cubicBezTo>
                  <a:cubicBezTo>
                    <a:pt x="16832" y="9969"/>
                    <a:pt x="16842" y="9928"/>
                    <a:pt x="16821" y="9898"/>
                  </a:cubicBezTo>
                  <a:cubicBezTo>
                    <a:pt x="16808" y="9879"/>
                    <a:pt x="16787" y="9868"/>
                    <a:pt x="16765" y="9868"/>
                  </a:cubicBezTo>
                  <a:close/>
                  <a:moveTo>
                    <a:pt x="19796" y="7204"/>
                  </a:moveTo>
                  <a:cubicBezTo>
                    <a:pt x="19106" y="7204"/>
                    <a:pt x="18427" y="7528"/>
                    <a:pt x="17770" y="8169"/>
                  </a:cubicBezTo>
                  <a:cubicBezTo>
                    <a:pt x="17769" y="8158"/>
                    <a:pt x="17768" y="8149"/>
                    <a:pt x="17765" y="8138"/>
                  </a:cubicBezTo>
                  <a:cubicBezTo>
                    <a:pt x="17758" y="8106"/>
                    <a:pt x="17730" y="8085"/>
                    <a:pt x="17699" y="8085"/>
                  </a:cubicBezTo>
                  <a:cubicBezTo>
                    <a:pt x="17696" y="8085"/>
                    <a:pt x="17692" y="8085"/>
                    <a:pt x="17688" y="8086"/>
                  </a:cubicBezTo>
                  <a:cubicBezTo>
                    <a:pt x="17653" y="8093"/>
                    <a:pt x="17630" y="8127"/>
                    <a:pt x="17636" y="8162"/>
                  </a:cubicBezTo>
                  <a:cubicBezTo>
                    <a:pt x="17871" y="9482"/>
                    <a:pt x="18416" y="9892"/>
                    <a:pt x="18435" y="9909"/>
                  </a:cubicBezTo>
                  <a:cubicBezTo>
                    <a:pt x="18445" y="9918"/>
                    <a:pt x="18707" y="10137"/>
                    <a:pt x="18601" y="10404"/>
                  </a:cubicBezTo>
                  <a:cubicBezTo>
                    <a:pt x="18537" y="10561"/>
                    <a:pt x="18467" y="10576"/>
                    <a:pt x="18346" y="10603"/>
                  </a:cubicBezTo>
                  <a:cubicBezTo>
                    <a:pt x="18260" y="10621"/>
                    <a:pt x="18152" y="10645"/>
                    <a:pt x="18032" y="10730"/>
                  </a:cubicBezTo>
                  <a:cubicBezTo>
                    <a:pt x="18002" y="10751"/>
                    <a:pt x="17997" y="10791"/>
                    <a:pt x="18017" y="10819"/>
                  </a:cubicBezTo>
                  <a:cubicBezTo>
                    <a:pt x="18028" y="10837"/>
                    <a:pt x="18048" y="10846"/>
                    <a:pt x="18069" y="10846"/>
                  </a:cubicBezTo>
                  <a:cubicBezTo>
                    <a:pt x="18082" y="10846"/>
                    <a:pt x="18096" y="10843"/>
                    <a:pt x="18106" y="10833"/>
                  </a:cubicBezTo>
                  <a:cubicBezTo>
                    <a:pt x="18203" y="10765"/>
                    <a:pt x="18290" y="10745"/>
                    <a:pt x="18372" y="10727"/>
                  </a:cubicBezTo>
                  <a:cubicBezTo>
                    <a:pt x="18499" y="10699"/>
                    <a:pt x="18632" y="10670"/>
                    <a:pt x="18720" y="10450"/>
                  </a:cubicBezTo>
                  <a:cubicBezTo>
                    <a:pt x="18863" y="10093"/>
                    <a:pt x="18530" y="9817"/>
                    <a:pt x="18513" y="9803"/>
                  </a:cubicBezTo>
                  <a:cubicBezTo>
                    <a:pt x="18509" y="9799"/>
                    <a:pt x="18165" y="9536"/>
                    <a:pt x="17915" y="8760"/>
                  </a:cubicBezTo>
                  <a:cubicBezTo>
                    <a:pt x="18458" y="8165"/>
                    <a:pt x="19004" y="7824"/>
                    <a:pt x="19546" y="7742"/>
                  </a:cubicBezTo>
                  <a:lnTo>
                    <a:pt x="19546" y="7742"/>
                  </a:lnTo>
                  <a:cubicBezTo>
                    <a:pt x="19174" y="7995"/>
                    <a:pt x="18945" y="8466"/>
                    <a:pt x="18987" y="8983"/>
                  </a:cubicBezTo>
                  <a:cubicBezTo>
                    <a:pt x="19030" y="9495"/>
                    <a:pt x="19327" y="9918"/>
                    <a:pt x="19729" y="10110"/>
                  </a:cubicBezTo>
                  <a:cubicBezTo>
                    <a:pt x="19767" y="10109"/>
                    <a:pt x="19806" y="10104"/>
                    <a:pt x="19846" y="10100"/>
                  </a:cubicBezTo>
                  <a:cubicBezTo>
                    <a:pt x="20050" y="10075"/>
                    <a:pt x="20235" y="10025"/>
                    <a:pt x="20408" y="9962"/>
                  </a:cubicBezTo>
                  <a:cubicBezTo>
                    <a:pt x="20457" y="8950"/>
                    <a:pt x="20419" y="8056"/>
                    <a:pt x="20316" y="7266"/>
                  </a:cubicBezTo>
                  <a:cubicBezTo>
                    <a:pt x="20191" y="7237"/>
                    <a:pt x="20062" y="7217"/>
                    <a:pt x="19928" y="7208"/>
                  </a:cubicBezTo>
                  <a:cubicBezTo>
                    <a:pt x="19884" y="7206"/>
                    <a:pt x="19840" y="7204"/>
                    <a:pt x="19796" y="7204"/>
                  </a:cubicBezTo>
                  <a:close/>
                  <a:moveTo>
                    <a:pt x="13053" y="1"/>
                  </a:moveTo>
                  <a:cubicBezTo>
                    <a:pt x="5813" y="1"/>
                    <a:pt x="3731" y="5078"/>
                    <a:pt x="3157" y="6952"/>
                  </a:cubicBezTo>
                  <a:cubicBezTo>
                    <a:pt x="2581" y="8837"/>
                    <a:pt x="7363" y="13044"/>
                    <a:pt x="7363" y="13044"/>
                  </a:cubicBezTo>
                  <a:lnTo>
                    <a:pt x="7486" y="11052"/>
                  </a:lnTo>
                  <a:lnTo>
                    <a:pt x="7491" y="11052"/>
                  </a:lnTo>
                  <a:cubicBezTo>
                    <a:pt x="7495" y="11052"/>
                    <a:pt x="7502" y="11052"/>
                    <a:pt x="7508" y="11051"/>
                  </a:cubicBezTo>
                  <a:lnTo>
                    <a:pt x="8249" y="10844"/>
                  </a:lnTo>
                  <a:cubicBezTo>
                    <a:pt x="8284" y="10836"/>
                    <a:pt x="8304" y="10798"/>
                    <a:pt x="8294" y="10765"/>
                  </a:cubicBezTo>
                  <a:cubicBezTo>
                    <a:pt x="8286" y="10735"/>
                    <a:pt x="8259" y="10717"/>
                    <a:pt x="8231" y="10717"/>
                  </a:cubicBezTo>
                  <a:cubicBezTo>
                    <a:pt x="8226" y="10717"/>
                    <a:pt x="8220" y="10717"/>
                    <a:pt x="8215" y="10719"/>
                  </a:cubicBezTo>
                  <a:lnTo>
                    <a:pt x="7474" y="10925"/>
                  </a:lnTo>
                  <a:cubicBezTo>
                    <a:pt x="7441" y="10935"/>
                    <a:pt x="7420" y="10970"/>
                    <a:pt x="7428" y="11003"/>
                  </a:cubicBezTo>
                  <a:cubicBezTo>
                    <a:pt x="7366" y="11016"/>
                    <a:pt x="7261" y="11034"/>
                    <a:pt x="7136" y="11034"/>
                  </a:cubicBezTo>
                  <a:cubicBezTo>
                    <a:pt x="6646" y="11034"/>
                    <a:pt x="5837" y="10771"/>
                    <a:pt x="5950" y="8997"/>
                  </a:cubicBezTo>
                  <a:cubicBezTo>
                    <a:pt x="6053" y="7366"/>
                    <a:pt x="6805" y="6979"/>
                    <a:pt x="7447" y="6979"/>
                  </a:cubicBezTo>
                  <a:cubicBezTo>
                    <a:pt x="7600" y="6979"/>
                    <a:pt x="7747" y="7001"/>
                    <a:pt x="7877" y="7033"/>
                  </a:cubicBezTo>
                  <a:cubicBezTo>
                    <a:pt x="7877" y="7033"/>
                    <a:pt x="8523" y="7859"/>
                    <a:pt x="8478" y="8792"/>
                  </a:cubicBezTo>
                  <a:cubicBezTo>
                    <a:pt x="8459" y="9188"/>
                    <a:pt x="8733" y="9429"/>
                    <a:pt x="9061" y="9429"/>
                  </a:cubicBezTo>
                  <a:cubicBezTo>
                    <a:pt x="9502" y="9429"/>
                    <a:pt x="10040" y="8993"/>
                    <a:pt x="10091" y="7912"/>
                  </a:cubicBezTo>
                  <a:cubicBezTo>
                    <a:pt x="10180" y="6030"/>
                    <a:pt x="13369" y="6904"/>
                    <a:pt x="13185" y="3589"/>
                  </a:cubicBezTo>
                  <a:lnTo>
                    <a:pt x="13185" y="3589"/>
                  </a:lnTo>
                  <a:cubicBezTo>
                    <a:pt x="13185" y="3589"/>
                    <a:pt x="14327" y="4800"/>
                    <a:pt x="16448" y="4800"/>
                  </a:cubicBezTo>
                  <a:cubicBezTo>
                    <a:pt x="16949" y="4800"/>
                    <a:pt x="17505" y="4733"/>
                    <a:pt x="18113" y="4566"/>
                  </a:cubicBezTo>
                  <a:cubicBezTo>
                    <a:pt x="18320" y="4509"/>
                    <a:pt x="18505" y="4484"/>
                    <a:pt x="18671" y="4484"/>
                  </a:cubicBezTo>
                  <a:cubicBezTo>
                    <a:pt x="19986" y="4484"/>
                    <a:pt x="20089" y="6061"/>
                    <a:pt x="20089" y="6061"/>
                  </a:cubicBezTo>
                  <a:cubicBezTo>
                    <a:pt x="20089" y="6061"/>
                    <a:pt x="20531" y="64"/>
                    <a:pt x="13185" y="1"/>
                  </a:cubicBezTo>
                  <a:cubicBezTo>
                    <a:pt x="13141" y="1"/>
                    <a:pt x="13097" y="1"/>
                    <a:pt x="13053" y="1"/>
                  </a:cubicBezTo>
                  <a:close/>
                  <a:moveTo>
                    <a:pt x="15371" y="11546"/>
                  </a:moveTo>
                  <a:cubicBezTo>
                    <a:pt x="15371" y="11546"/>
                    <a:pt x="15336" y="12020"/>
                    <a:pt x="15503" y="12510"/>
                  </a:cubicBezTo>
                  <a:cubicBezTo>
                    <a:pt x="15501" y="12501"/>
                    <a:pt x="15498" y="12494"/>
                    <a:pt x="15495" y="12486"/>
                  </a:cubicBezTo>
                  <a:cubicBezTo>
                    <a:pt x="15495" y="12486"/>
                    <a:pt x="15510" y="12485"/>
                    <a:pt x="15537" y="12485"/>
                  </a:cubicBezTo>
                  <a:cubicBezTo>
                    <a:pt x="15736" y="12485"/>
                    <a:pt x="16619" y="12517"/>
                    <a:pt x="17298" y="13057"/>
                  </a:cubicBezTo>
                  <a:cubicBezTo>
                    <a:pt x="17487" y="13207"/>
                    <a:pt x="17439" y="13469"/>
                    <a:pt x="17246" y="13562"/>
                  </a:cubicBezTo>
                  <a:cubicBezTo>
                    <a:pt x="18318" y="13343"/>
                    <a:pt x="18536" y="11624"/>
                    <a:pt x="18536" y="11624"/>
                  </a:cubicBezTo>
                  <a:lnTo>
                    <a:pt x="18536" y="11624"/>
                  </a:lnTo>
                  <a:cubicBezTo>
                    <a:pt x="18536" y="11624"/>
                    <a:pt x="18008" y="12100"/>
                    <a:pt x="17109" y="12100"/>
                  </a:cubicBezTo>
                  <a:cubicBezTo>
                    <a:pt x="16628" y="12100"/>
                    <a:pt x="16041" y="11964"/>
                    <a:pt x="15371" y="11546"/>
                  </a:cubicBezTo>
                  <a:close/>
                  <a:moveTo>
                    <a:pt x="12544" y="14940"/>
                  </a:moveTo>
                  <a:lnTo>
                    <a:pt x="14637" y="17146"/>
                  </a:lnTo>
                  <a:lnTo>
                    <a:pt x="14274" y="15435"/>
                  </a:lnTo>
                  <a:lnTo>
                    <a:pt x="12544" y="14940"/>
                  </a:lnTo>
                  <a:close/>
                  <a:moveTo>
                    <a:pt x="27317" y="25208"/>
                  </a:moveTo>
                  <a:cubicBezTo>
                    <a:pt x="27293" y="25208"/>
                    <a:pt x="27270" y="25221"/>
                    <a:pt x="27258" y="25243"/>
                  </a:cubicBezTo>
                  <a:cubicBezTo>
                    <a:pt x="25072" y="29520"/>
                    <a:pt x="24304" y="33942"/>
                    <a:pt x="24297" y="33986"/>
                  </a:cubicBezTo>
                  <a:cubicBezTo>
                    <a:pt x="24291" y="34021"/>
                    <a:pt x="24314" y="34055"/>
                    <a:pt x="24349" y="34061"/>
                  </a:cubicBezTo>
                  <a:lnTo>
                    <a:pt x="24361" y="34061"/>
                  </a:lnTo>
                  <a:cubicBezTo>
                    <a:pt x="24390" y="34061"/>
                    <a:pt x="24419" y="34038"/>
                    <a:pt x="24424" y="34007"/>
                  </a:cubicBezTo>
                  <a:cubicBezTo>
                    <a:pt x="24431" y="33963"/>
                    <a:pt x="25198" y="29562"/>
                    <a:pt x="27374" y="25302"/>
                  </a:cubicBezTo>
                  <a:cubicBezTo>
                    <a:pt x="27390" y="25270"/>
                    <a:pt x="27377" y="25231"/>
                    <a:pt x="27346" y="25214"/>
                  </a:cubicBezTo>
                  <a:cubicBezTo>
                    <a:pt x="27336" y="25210"/>
                    <a:pt x="27326" y="25208"/>
                    <a:pt x="27317" y="25208"/>
                  </a:cubicBezTo>
                  <a:close/>
                  <a:moveTo>
                    <a:pt x="10029" y="39129"/>
                  </a:moveTo>
                  <a:lnTo>
                    <a:pt x="10029" y="39129"/>
                  </a:lnTo>
                  <a:cubicBezTo>
                    <a:pt x="10029" y="39129"/>
                    <a:pt x="10029" y="39129"/>
                    <a:pt x="10029" y="39129"/>
                  </a:cubicBezTo>
                  <a:lnTo>
                    <a:pt x="10029" y="39129"/>
                  </a:lnTo>
                  <a:cubicBezTo>
                    <a:pt x="10029" y="39129"/>
                    <a:pt x="10029" y="39129"/>
                    <a:pt x="10029" y="39129"/>
                  </a:cubicBezTo>
                  <a:close/>
                  <a:moveTo>
                    <a:pt x="10029" y="39129"/>
                  </a:moveTo>
                  <a:lnTo>
                    <a:pt x="10029" y="39129"/>
                  </a:lnTo>
                  <a:cubicBezTo>
                    <a:pt x="10029" y="39129"/>
                    <a:pt x="10029" y="39129"/>
                    <a:pt x="10029" y="39129"/>
                  </a:cubicBezTo>
                  <a:lnTo>
                    <a:pt x="10029" y="39129"/>
                  </a:lnTo>
                  <a:lnTo>
                    <a:pt x="10029" y="39129"/>
                  </a:lnTo>
                  <a:cubicBezTo>
                    <a:pt x="10029" y="39129"/>
                    <a:pt x="10029" y="39129"/>
                    <a:pt x="10029" y="39129"/>
                  </a:cubicBezTo>
                  <a:close/>
                  <a:moveTo>
                    <a:pt x="17992" y="22086"/>
                  </a:moveTo>
                  <a:cubicBezTo>
                    <a:pt x="17974" y="22086"/>
                    <a:pt x="17955" y="22093"/>
                    <a:pt x="17942" y="22108"/>
                  </a:cubicBezTo>
                  <a:cubicBezTo>
                    <a:pt x="17918" y="22134"/>
                    <a:pt x="17920" y="22175"/>
                    <a:pt x="17947" y="22200"/>
                  </a:cubicBezTo>
                  <a:cubicBezTo>
                    <a:pt x="24481" y="28021"/>
                    <a:pt x="21470" y="35227"/>
                    <a:pt x="21439" y="35299"/>
                  </a:cubicBezTo>
                  <a:cubicBezTo>
                    <a:pt x="21436" y="35305"/>
                    <a:pt x="21435" y="35312"/>
                    <a:pt x="21433" y="35316"/>
                  </a:cubicBezTo>
                  <a:cubicBezTo>
                    <a:pt x="21135" y="37881"/>
                    <a:pt x="21312" y="41060"/>
                    <a:pt x="21528" y="43377"/>
                  </a:cubicBezTo>
                  <a:cubicBezTo>
                    <a:pt x="21585" y="43424"/>
                    <a:pt x="21634" y="43484"/>
                    <a:pt x="21675" y="43549"/>
                  </a:cubicBezTo>
                  <a:cubicBezTo>
                    <a:pt x="21453" y="41228"/>
                    <a:pt x="21258" y="37960"/>
                    <a:pt x="21562" y="35341"/>
                  </a:cubicBezTo>
                  <a:cubicBezTo>
                    <a:pt x="21623" y="35199"/>
                    <a:pt x="22346" y="33403"/>
                    <a:pt x="22302" y="30957"/>
                  </a:cubicBezTo>
                  <a:cubicBezTo>
                    <a:pt x="22260" y="28614"/>
                    <a:pt x="21484" y="25176"/>
                    <a:pt x="18034" y="22102"/>
                  </a:cubicBezTo>
                  <a:cubicBezTo>
                    <a:pt x="18022" y="22091"/>
                    <a:pt x="18007" y="22086"/>
                    <a:pt x="17992" y="22086"/>
                  </a:cubicBezTo>
                  <a:close/>
                  <a:moveTo>
                    <a:pt x="4182" y="27339"/>
                  </a:moveTo>
                  <a:cubicBezTo>
                    <a:pt x="4150" y="27339"/>
                    <a:pt x="4121" y="27360"/>
                    <a:pt x="4116" y="27392"/>
                  </a:cubicBezTo>
                  <a:cubicBezTo>
                    <a:pt x="3163" y="32802"/>
                    <a:pt x="47" y="37625"/>
                    <a:pt x="15" y="37672"/>
                  </a:cubicBezTo>
                  <a:cubicBezTo>
                    <a:pt x="2" y="37690"/>
                    <a:pt x="1" y="37714"/>
                    <a:pt x="9" y="37734"/>
                  </a:cubicBezTo>
                  <a:cubicBezTo>
                    <a:pt x="19" y="37754"/>
                    <a:pt x="37" y="37768"/>
                    <a:pt x="59" y="37771"/>
                  </a:cubicBezTo>
                  <a:lnTo>
                    <a:pt x="9890" y="39177"/>
                  </a:lnTo>
                  <a:lnTo>
                    <a:pt x="8907" y="45109"/>
                  </a:lnTo>
                  <a:cubicBezTo>
                    <a:pt x="8900" y="45145"/>
                    <a:pt x="8925" y="45177"/>
                    <a:pt x="8961" y="45183"/>
                  </a:cubicBezTo>
                  <a:lnTo>
                    <a:pt x="8970" y="45183"/>
                  </a:lnTo>
                  <a:cubicBezTo>
                    <a:pt x="9000" y="45183"/>
                    <a:pt x="9028" y="45160"/>
                    <a:pt x="9034" y="45128"/>
                  </a:cubicBezTo>
                  <a:lnTo>
                    <a:pt x="10029" y="39129"/>
                  </a:lnTo>
                  <a:lnTo>
                    <a:pt x="10029" y="39129"/>
                  </a:lnTo>
                  <a:cubicBezTo>
                    <a:pt x="10028" y="39129"/>
                    <a:pt x="10028" y="39130"/>
                    <a:pt x="10027" y="39132"/>
                  </a:cubicBezTo>
                  <a:lnTo>
                    <a:pt x="10027" y="39122"/>
                  </a:lnTo>
                  <a:lnTo>
                    <a:pt x="10027" y="39118"/>
                  </a:lnTo>
                  <a:cubicBezTo>
                    <a:pt x="10026" y="39115"/>
                    <a:pt x="10026" y="39112"/>
                    <a:pt x="10026" y="39110"/>
                  </a:cubicBezTo>
                  <a:cubicBezTo>
                    <a:pt x="10026" y="39106"/>
                    <a:pt x="10024" y="39105"/>
                    <a:pt x="10024" y="39103"/>
                  </a:cubicBezTo>
                  <a:cubicBezTo>
                    <a:pt x="10024" y="39101"/>
                    <a:pt x="10023" y="39099"/>
                    <a:pt x="10023" y="39098"/>
                  </a:cubicBezTo>
                  <a:cubicBezTo>
                    <a:pt x="10023" y="39094"/>
                    <a:pt x="10020" y="39092"/>
                    <a:pt x="10019" y="39091"/>
                  </a:cubicBezTo>
                  <a:cubicBezTo>
                    <a:pt x="10019" y="39091"/>
                    <a:pt x="10019" y="39089"/>
                    <a:pt x="10017" y="39086"/>
                  </a:cubicBezTo>
                  <a:lnTo>
                    <a:pt x="10012" y="39082"/>
                  </a:lnTo>
                  <a:lnTo>
                    <a:pt x="10009" y="39078"/>
                  </a:lnTo>
                  <a:cubicBezTo>
                    <a:pt x="10007" y="39078"/>
                    <a:pt x="10005" y="39077"/>
                    <a:pt x="10003" y="39075"/>
                  </a:cubicBezTo>
                  <a:cubicBezTo>
                    <a:pt x="10003" y="39072"/>
                    <a:pt x="10002" y="39072"/>
                    <a:pt x="10000" y="39071"/>
                  </a:cubicBezTo>
                  <a:cubicBezTo>
                    <a:pt x="9998" y="39069"/>
                    <a:pt x="9996" y="39069"/>
                    <a:pt x="9995" y="39068"/>
                  </a:cubicBezTo>
                  <a:cubicBezTo>
                    <a:pt x="9990" y="39065"/>
                    <a:pt x="9989" y="39064"/>
                    <a:pt x="9988" y="39064"/>
                  </a:cubicBezTo>
                  <a:cubicBezTo>
                    <a:pt x="9986" y="39062"/>
                    <a:pt x="9983" y="39062"/>
                    <a:pt x="9982" y="39062"/>
                  </a:cubicBezTo>
                  <a:cubicBezTo>
                    <a:pt x="9981" y="39062"/>
                    <a:pt x="9976" y="39061"/>
                    <a:pt x="9975" y="39061"/>
                  </a:cubicBezTo>
                  <a:lnTo>
                    <a:pt x="179" y="37658"/>
                  </a:lnTo>
                  <a:cubicBezTo>
                    <a:pt x="602" y="36985"/>
                    <a:pt x="3358" y="32455"/>
                    <a:pt x="4245" y="27414"/>
                  </a:cubicBezTo>
                  <a:cubicBezTo>
                    <a:pt x="4251" y="27379"/>
                    <a:pt x="4228" y="27347"/>
                    <a:pt x="4193" y="27339"/>
                  </a:cubicBezTo>
                  <a:cubicBezTo>
                    <a:pt x="4189" y="27339"/>
                    <a:pt x="4185" y="27339"/>
                    <a:pt x="4182" y="27339"/>
                  </a:cubicBezTo>
                  <a:close/>
                  <a:moveTo>
                    <a:pt x="16442" y="41437"/>
                  </a:moveTo>
                  <a:cubicBezTo>
                    <a:pt x="16417" y="41437"/>
                    <a:pt x="16393" y="41452"/>
                    <a:pt x="16383" y="41476"/>
                  </a:cubicBezTo>
                  <a:cubicBezTo>
                    <a:pt x="16368" y="41507"/>
                    <a:pt x="16383" y="41547"/>
                    <a:pt x="16416" y="41561"/>
                  </a:cubicBezTo>
                  <a:cubicBezTo>
                    <a:pt x="19562" y="42928"/>
                    <a:pt x="20422" y="43960"/>
                    <a:pt x="20587" y="44587"/>
                  </a:cubicBezTo>
                  <a:cubicBezTo>
                    <a:pt x="20678" y="44927"/>
                    <a:pt x="20551" y="45105"/>
                    <a:pt x="20543" y="45113"/>
                  </a:cubicBezTo>
                  <a:cubicBezTo>
                    <a:pt x="20522" y="45142"/>
                    <a:pt x="20528" y="45183"/>
                    <a:pt x="20556" y="45204"/>
                  </a:cubicBezTo>
                  <a:cubicBezTo>
                    <a:pt x="20566" y="45215"/>
                    <a:pt x="20580" y="45218"/>
                    <a:pt x="20594" y="45218"/>
                  </a:cubicBezTo>
                  <a:cubicBezTo>
                    <a:pt x="20614" y="45218"/>
                    <a:pt x="20634" y="45210"/>
                    <a:pt x="20647" y="45193"/>
                  </a:cubicBezTo>
                  <a:cubicBezTo>
                    <a:pt x="20654" y="45184"/>
                    <a:pt x="20818" y="44963"/>
                    <a:pt x="20715" y="44563"/>
                  </a:cubicBezTo>
                  <a:cubicBezTo>
                    <a:pt x="20545" y="43908"/>
                    <a:pt x="19672" y="42834"/>
                    <a:pt x="16467" y="41442"/>
                  </a:cubicBezTo>
                  <a:cubicBezTo>
                    <a:pt x="16459" y="41439"/>
                    <a:pt x="16451" y="41437"/>
                    <a:pt x="16442" y="41437"/>
                  </a:cubicBezTo>
                  <a:close/>
                  <a:moveTo>
                    <a:pt x="15284" y="41879"/>
                  </a:moveTo>
                  <a:cubicBezTo>
                    <a:pt x="15260" y="41879"/>
                    <a:pt x="15235" y="41893"/>
                    <a:pt x="15224" y="41916"/>
                  </a:cubicBezTo>
                  <a:cubicBezTo>
                    <a:pt x="15208" y="41949"/>
                    <a:pt x="15222" y="41987"/>
                    <a:pt x="15254" y="42004"/>
                  </a:cubicBezTo>
                  <a:cubicBezTo>
                    <a:pt x="18288" y="43441"/>
                    <a:pt x="18865" y="44383"/>
                    <a:pt x="18938" y="44816"/>
                  </a:cubicBezTo>
                  <a:cubicBezTo>
                    <a:pt x="18984" y="45082"/>
                    <a:pt x="18854" y="45212"/>
                    <a:pt x="18850" y="45218"/>
                  </a:cubicBezTo>
                  <a:cubicBezTo>
                    <a:pt x="18824" y="45244"/>
                    <a:pt x="18823" y="45283"/>
                    <a:pt x="18847" y="45310"/>
                  </a:cubicBezTo>
                  <a:cubicBezTo>
                    <a:pt x="18861" y="45323"/>
                    <a:pt x="18878" y="45330"/>
                    <a:pt x="18895" y="45330"/>
                  </a:cubicBezTo>
                  <a:cubicBezTo>
                    <a:pt x="18911" y="45330"/>
                    <a:pt x="18928" y="45324"/>
                    <a:pt x="18939" y="45310"/>
                  </a:cubicBezTo>
                  <a:cubicBezTo>
                    <a:pt x="18949" y="45303"/>
                    <a:pt x="19122" y="45135"/>
                    <a:pt x="19069" y="44801"/>
                  </a:cubicBezTo>
                  <a:cubicBezTo>
                    <a:pt x="18979" y="44241"/>
                    <a:pt x="18256" y="43280"/>
                    <a:pt x="15310" y="41885"/>
                  </a:cubicBezTo>
                  <a:cubicBezTo>
                    <a:pt x="15302" y="41881"/>
                    <a:pt x="15293" y="41879"/>
                    <a:pt x="15284" y="41879"/>
                  </a:cubicBezTo>
                  <a:close/>
                  <a:moveTo>
                    <a:pt x="13878" y="42535"/>
                  </a:moveTo>
                  <a:cubicBezTo>
                    <a:pt x="13855" y="42535"/>
                    <a:pt x="13833" y="42548"/>
                    <a:pt x="13822" y="42571"/>
                  </a:cubicBezTo>
                  <a:cubicBezTo>
                    <a:pt x="13803" y="42602"/>
                    <a:pt x="13818" y="42642"/>
                    <a:pt x="13850" y="42657"/>
                  </a:cubicBezTo>
                  <a:cubicBezTo>
                    <a:pt x="16516" y="43993"/>
                    <a:pt x="16984" y="44726"/>
                    <a:pt x="17026" y="45044"/>
                  </a:cubicBezTo>
                  <a:cubicBezTo>
                    <a:pt x="17043" y="45181"/>
                    <a:pt x="16980" y="45241"/>
                    <a:pt x="16977" y="45245"/>
                  </a:cubicBezTo>
                  <a:cubicBezTo>
                    <a:pt x="16948" y="45268"/>
                    <a:pt x="16944" y="45306"/>
                    <a:pt x="16968" y="45334"/>
                  </a:cubicBezTo>
                  <a:cubicBezTo>
                    <a:pt x="16980" y="45350"/>
                    <a:pt x="16998" y="45358"/>
                    <a:pt x="17018" y="45358"/>
                  </a:cubicBezTo>
                  <a:cubicBezTo>
                    <a:pt x="17032" y="45358"/>
                    <a:pt x="17046" y="45353"/>
                    <a:pt x="17062" y="45347"/>
                  </a:cubicBezTo>
                  <a:cubicBezTo>
                    <a:pt x="17064" y="45341"/>
                    <a:pt x="17180" y="45246"/>
                    <a:pt x="17156" y="45040"/>
                  </a:cubicBezTo>
                  <a:cubicBezTo>
                    <a:pt x="17110" y="44618"/>
                    <a:pt x="16508" y="43844"/>
                    <a:pt x="13908" y="42543"/>
                  </a:cubicBezTo>
                  <a:cubicBezTo>
                    <a:pt x="13899" y="42537"/>
                    <a:pt x="13888" y="42535"/>
                    <a:pt x="13878" y="42535"/>
                  </a:cubicBezTo>
                  <a:close/>
                  <a:moveTo>
                    <a:pt x="13596" y="44127"/>
                  </a:moveTo>
                  <a:cubicBezTo>
                    <a:pt x="13580" y="44127"/>
                    <a:pt x="13565" y="44132"/>
                    <a:pt x="13553" y="44143"/>
                  </a:cubicBezTo>
                  <a:cubicBezTo>
                    <a:pt x="12670" y="44930"/>
                    <a:pt x="11914" y="45102"/>
                    <a:pt x="11421" y="45102"/>
                  </a:cubicBezTo>
                  <a:cubicBezTo>
                    <a:pt x="11041" y="45102"/>
                    <a:pt x="10818" y="45000"/>
                    <a:pt x="10814" y="44997"/>
                  </a:cubicBezTo>
                  <a:cubicBezTo>
                    <a:pt x="10805" y="44993"/>
                    <a:pt x="10795" y="44991"/>
                    <a:pt x="10786" y="44991"/>
                  </a:cubicBezTo>
                  <a:cubicBezTo>
                    <a:pt x="10762" y="44991"/>
                    <a:pt x="10738" y="45005"/>
                    <a:pt x="10726" y="45027"/>
                  </a:cubicBezTo>
                  <a:cubicBezTo>
                    <a:pt x="10711" y="45060"/>
                    <a:pt x="10725" y="45098"/>
                    <a:pt x="10756" y="45113"/>
                  </a:cubicBezTo>
                  <a:cubicBezTo>
                    <a:pt x="10778" y="45125"/>
                    <a:pt x="11024" y="45238"/>
                    <a:pt x="11430" y="45238"/>
                  </a:cubicBezTo>
                  <a:cubicBezTo>
                    <a:pt x="11939" y="45238"/>
                    <a:pt x="12703" y="45059"/>
                    <a:pt x="13598" y="44276"/>
                  </a:cubicBezTo>
                  <a:cubicBezTo>
                    <a:pt x="13839" y="44470"/>
                    <a:pt x="14997" y="45379"/>
                    <a:pt x="15927" y="45538"/>
                  </a:cubicBezTo>
                  <a:cubicBezTo>
                    <a:pt x="15931" y="45538"/>
                    <a:pt x="15934" y="45541"/>
                    <a:pt x="15938" y="45541"/>
                  </a:cubicBezTo>
                  <a:cubicBezTo>
                    <a:pt x="15939" y="45541"/>
                    <a:pt x="15940" y="45541"/>
                    <a:pt x="15941" y="45541"/>
                  </a:cubicBezTo>
                  <a:cubicBezTo>
                    <a:pt x="15970" y="45541"/>
                    <a:pt x="15995" y="45519"/>
                    <a:pt x="16001" y="45487"/>
                  </a:cubicBezTo>
                  <a:cubicBezTo>
                    <a:pt x="16006" y="45452"/>
                    <a:pt x="15982" y="45418"/>
                    <a:pt x="15947" y="45413"/>
                  </a:cubicBezTo>
                  <a:cubicBezTo>
                    <a:pt x="14961" y="45244"/>
                    <a:pt x="13651" y="44154"/>
                    <a:pt x="13638" y="44141"/>
                  </a:cubicBezTo>
                  <a:cubicBezTo>
                    <a:pt x="13625" y="44132"/>
                    <a:pt x="13610" y="44127"/>
                    <a:pt x="13596" y="441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3543047" y="1562004"/>
              <a:ext cx="204873" cy="112988"/>
            </a:xfrm>
            <a:custGeom>
              <a:avLst/>
              <a:gdLst/>
              <a:ahLst/>
              <a:cxnLst/>
              <a:rect l="l" t="t" r="r" b="b"/>
              <a:pathLst>
                <a:path w="2029" h="1119" extrusionOk="0">
                  <a:moveTo>
                    <a:pt x="42" y="0"/>
                  </a:moveTo>
                  <a:cubicBezTo>
                    <a:pt x="15" y="0"/>
                    <a:pt x="1" y="1"/>
                    <a:pt x="1" y="1"/>
                  </a:cubicBezTo>
                  <a:cubicBezTo>
                    <a:pt x="178" y="696"/>
                    <a:pt x="782" y="972"/>
                    <a:pt x="782" y="972"/>
                  </a:cubicBezTo>
                  <a:cubicBezTo>
                    <a:pt x="1075" y="1080"/>
                    <a:pt x="1314" y="1118"/>
                    <a:pt x="1505" y="1118"/>
                  </a:cubicBezTo>
                  <a:cubicBezTo>
                    <a:pt x="1547" y="1118"/>
                    <a:pt x="1587" y="1116"/>
                    <a:pt x="1625" y="1113"/>
                  </a:cubicBezTo>
                  <a:cubicBezTo>
                    <a:pt x="1918" y="1088"/>
                    <a:pt x="2028" y="752"/>
                    <a:pt x="1802" y="573"/>
                  </a:cubicBezTo>
                  <a:cubicBezTo>
                    <a:pt x="1124" y="32"/>
                    <a:pt x="241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2765853" y="537929"/>
              <a:ext cx="349264" cy="280502"/>
            </a:xfrm>
            <a:custGeom>
              <a:avLst/>
              <a:gdLst/>
              <a:ahLst/>
              <a:cxnLst/>
              <a:rect l="l" t="t" r="r" b="b"/>
              <a:pathLst>
                <a:path w="3459" h="2778" extrusionOk="0">
                  <a:moveTo>
                    <a:pt x="1241" y="398"/>
                  </a:moveTo>
                  <a:cubicBezTo>
                    <a:pt x="1409" y="398"/>
                    <a:pt x="1673" y="469"/>
                    <a:pt x="1900" y="583"/>
                  </a:cubicBezTo>
                  <a:cubicBezTo>
                    <a:pt x="2422" y="846"/>
                    <a:pt x="2906" y="1484"/>
                    <a:pt x="2919" y="1787"/>
                  </a:cubicBezTo>
                  <a:cubicBezTo>
                    <a:pt x="2926" y="1940"/>
                    <a:pt x="2827" y="2025"/>
                    <a:pt x="2702" y="2025"/>
                  </a:cubicBezTo>
                  <a:cubicBezTo>
                    <a:pt x="2581" y="2025"/>
                    <a:pt x="2436" y="1945"/>
                    <a:pt x="2337" y="1772"/>
                  </a:cubicBezTo>
                  <a:cubicBezTo>
                    <a:pt x="2337" y="1772"/>
                    <a:pt x="2036" y="1316"/>
                    <a:pt x="1353" y="804"/>
                  </a:cubicBezTo>
                  <a:cubicBezTo>
                    <a:pt x="967" y="515"/>
                    <a:pt x="1024" y="398"/>
                    <a:pt x="1241" y="398"/>
                  </a:cubicBezTo>
                  <a:close/>
                  <a:moveTo>
                    <a:pt x="1005" y="0"/>
                  </a:moveTo>
                  <a:cubicBezTo>
                    <a:pt x="366" y="0"/>
                    <a:pt x="0" y="343"/>
                    <a:pt x="618" y="687"/>
                  </a:cubicBezTo>
                  <a:cubicBezTo>
                    <a:pt x="618" y="687"/>
                    <a:pt x="1508" y="1262"/>
                    <a:pt x="2013" y="2288"/>
                  </a:cubicBezTo>
                  <a:cubicBezTo>
                    <a:pt x="2187" y="2640"/>
                    <a:pt x="2413" y="2778"/>
                    <a:pt x="2633" y="2778"/>
                  </a:cubicBezTo>
                  <a:cubicBezTo>
                    <a:pt x="3055" y="2778"/>
                    <a:pt x="3459" y="2275"/>
                    <a:pt x="3449" y="1808"/>
                  </a:cubicBezTo>
                  <a:cubicBezTo>
                    <a:pt x="3435" y="1097"/>
                    <a:pt x="2272" y="223"/>
                    <a:pt x="1411" y="43"/>
                  </a:cubicBezTo>
                  <a:cubicBezTo>
                    <a:pt x="1268" y="13"/>
                    <a:pt x="1131" y="0"/>
                    <a:pt x="1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3538504" y="3288652"/>
              <a:ext cx="3815044" cy="1701084"/>
            </a:xfrm>
            <a:custGeom>
              <a:avLst/>
              <a:gdLst/>
              <a:ahLst/>
              <a:cxnLst/>
              <a:rect l="l" t="t" r="r" b="b"/>
              <a:pathLst>
                <a:path w="37783" h="16847" extrusionOk="0">
                  <a:moveTo>
                    <a:pt x="13034" y="0"/>
                  </a:moveTo>
                  <a:cubicBezTo>
                    <a:pt x="12642" y="0"/>
                    <a:pt x="12294" y="248"/>
                    <a:pt x="12165" y="616"/>
                  </a:cubicBezTo>
                  <a:lnTo>
                    <a:pt x="7116" y="15001"/>
                  </a:lnTo>
                  <a:lnTo>
                    <a:pt x="1" y="15001"/>
                  </a:lnTo>
                  <a:lnTo>
                    <a:pt x="1" y="16846"/>
                  </a:lnTo>
                  <a:lnTo>
                    <a:pt x="31436" y="16846"/>
                  </a:lnTo>
                  <a:cubicBezTo>
                    <a:pt x="31826" y="16846"/>
                    <a:pt x="32174" y="16598"/>
                    <a:pt x="32305" y="16231"/>
                  </a:cubicBezTo>
                  <a:lnTo>
                    <a:pt x="37570" y="1227"/>
                  </a:lnTo>
                  <a:cubicBezTo>
                    <a:pt x="37783" y="627"/>
                    <a:pt x="37337" y="0"/>
                    <a:pt x="367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620682" y="3964771"/>
              <a:ext cx="370165" cy="362794"/>
            </a:xfrm>
            <a:custGeom>
              <a:avLst/>
              <a:gdLst/>
              <a:ahLst/>
              <a:cxnLst/>
              <a:rect l="l" t="t" r="r" b="b"/>
              <a:pathLst>
                <a:path w="3666" h="3593" extrusionOk="0">
                  <a:moveTo>
                    <a:pt x="2166" y="0"/>
                  </a:moveTo>
                  <a:cubicBezTo>
                    <a:pt x="1580" y="0"/>
                    <a:pt x="949" y="367"/>
                    <a:pt x="555" y="999"/>
                  </a:cubicBezTo>
                  <a:cubicBezTo>
                    <a:pt x="0" y="1888"/>
                    <a:pt x="125" y="2966"/>
                    <a:pt x="831" y="3406"/>
                  </a:cubicBezTo>
                  <a:cubicBezTo>
                    <a:pt x="1034" y="3533"/>
                    <a:pt x="1264" y="3593"/>
                    <a:pt x="1501" y="3593"/>
                  </a:cubicBezTo>
                  <a:cubicBezTo>
                    <a:pt x="2087" y="3593"/>
                    <a:pt x="2718" y="3226"/>
                    <a:pt x="3111" y="2594"/>
                  </a:cubicBezTo>
                  <a:cubicBezTo>
                    <a:pt x="3666" y="1705"/>
                    <a:pt x="3543" y="628"/>
                    <a:pt x="2837" y="187"/>
                  </a:cubicBezTo>
                  <a:cubicBezTo>
                    <a:pt x="2633" y="60"/>
                    <a:pt x="2403" y="0"/>
                    <a:pt x="2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4208464" y="3281887"/>
              <a:ext cx="3140851" cy="1652213"/>
            </a:xfrm>
            <a:custGeom>
              <a:avLst/>
              <a:gdLst/>
              <a:ahLst/>
              <a:cxnLst/>
              <a:rect l="l" t="t" r="r" b="b"/>
              <a:pathLst>
                <a:path w="31106" h="16363" extrusionOk="0">
                  <a:moveTo>
                    <a:pt x="6399" y="1"/>
                  </a:moveTo>
                  <a:cubicBezTo>
                    <a:pt x="5981" y="1"/>
                    <a:pt x="5606" y="265"/>
                    <a:pt x="5468" y="660"/>
                  </a:cubicBezTo>
                  <a:lnTo>
                    <a:pt x="2286" y="9722"/>
                  </a:lnTo>
                  <a:cubicBezTo>
                    <a:pt x="2276" y="9756"/>
                    <a:pt x="2293" y="9792"/>
                    <a:pt x="2327" y="9805"/>
                  </a:cubicBezTo>
                  <a:cubicBezTo>
                    <a:pt x="2334" y="9807"/>
                    <a:pt x="2341" y="9808"/>
                    <a:pt x="2348" y="9808"/>
                  </a:cubicBezTo>
                  <a:cubicBezTo>
                    <a:pt x="2376" y="9808"/>
                    <a:pt x="2402" y="9792"/>
                    <a:pt x="2409" y="9766"/>
                  </a:cubicBezTo>
                  <a:lnTo>
                    <a:pt x="5589" y="704"/>
                  </a:lnTo>
                  <a:cubicBezTo>
                    <a:pt x="5710" y="361"/>
                    <a:pt x="6035" y="131"/>
                    <a:pt x="6399" y="131"/>
                  </a:cubicBezTo>
                  <a:cubicBezTo>
                    <a:pt x="6435" y="131"/>
                    <a:pt x="6464" y="101"/>
                    <a:pt x="6464" y="66"/>
                  </a:cubicBezTo>
                  <a:cubicBezTo>
                    <a:pt x="6464" y="29"/>
                    <a:pt x="6434" y="1"/>
                    <a:pt x="6399" y="1"/>
                  </a:cubicBezTo>
                  <a:close/>
                  <a:moveTo>
                    <a:pt x="67" y="15003"/>
                  </a:moveTo>
                  <a:cubicBezTo>
                    <a:pt x="32" y="15003"/>
                    <a:pt x="1" y="15031"/>
                    <a:pt x="1" y="15068"/>
                  </a:cubicBezTo>
                  <a:cubicBezTo>
                    <a:pt x="1" y="15105"/>
                    <a:pt x="29" y="15133"/>
                    <a:pt x="67" y="15133"/>
                  </a:cubicBezTo>
                  <a:lnTo>
                    <a:pt x="24840" y="15133"/>
                  </a:lnTo>
                  <a:cubicBezTo>
                    <a:pt x="24876" y="15133"/>
                    <a:pt x="24904" y="15104"/>
                    <a:pt x="24904" y="15068"/>
                  </a:cubicBezTo>
                  <a:cubicBezTo>
                    <a:pt x="24904" y="15033"/>
                    <a:pt x="24876" y="15003"/>
                    <a:pt x="24838" y="15003"/>
                  </a:cubicBezTo>
                  <a:close/>
                  <a:moveTo>
                    <a:pt x="11615" y="2"/>
                  </a:moveTo>
                  <a:cubicBezTo>
                    <a:pt x="11580" y="2"/>
                    <a:pt x="11550" y="30"/>
                    <a:pt x="11550" y="67"/>
                  </a:cubicBezTo>
                  <a:cubicBezTo>
                    <a:pt x="11550" y="103"/>
                    <a:pt x="11578" y="134"/>
                    <a:pt x="11615" y="134"/>
                  </a:cubicBezTo>
                  <a:lnTo>
                    <a:pt x="30068" y="134"/>
                  </a:lnTo>
                  <a:cubicBezTo>
                    <a:pt x="30348" y="134"/>
                    <a:pt x="30603" y="264"/>
                    <a:pt x="30766" y="494"/>
                  </a:cubicBezTo>
                  <a:cubicBezTo>
                    <a:pt x="30928" y="724"/>
                    <a:pt x="30968" y="1007"/>
                    <a:pt x="30876" y="1273"/>
                  </a:cubicBezTo>
                  <a:lnTo>
                    <a:pt x="25609" y="16275"/>
                  </a:lnTo>
                  <a:cubicBezTo>
                    <a:pt x="25597" y="16309"/>
                    <a:pt x="25614" y="16346"/>
                    <a:pt x="25648" y="16358"/>
                  </a:cubicBezTo>
                  <a:cubicBezTo>
                    <a:pt x="25655" y="16361"/>
                    <a:pt x="25662" y="16363"/>
                    <a:pt x="25670" y="16363"/>
                  </a:cubicBezTo>
                  <a:cubicBezTo>
                    <a:pt x="25698" y="16363"/>
                    <a:pt x="25722" y="16344"/>
                    <a:pt x="25730" y="16319"/>
                  </a:cubicBezTo>
                  <a:lnTo>
                    <a:pt x="30998" y="1315"/>
                  </a:lnTo>
                  <a:cubicBezTo>
                    <a:pt x="31105" y="1008"/>
                    <a:pt x="31060" y="681"/>
                    <a:pt x="30872" y="418"/>
                  </a:cubicBezTo>
                  <a:cubicBezTo>
                    <a:pt x="30685" y="155"/>
                    <a:pt x="30391" y="2"/>
                    <a:pt x="30067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0" name="Google Shape;440;p38"/>
          <p:cNvGrpSpPr/>
          <p:nvPr/>
        </p:nvGrpSpPr>
        <p:grpSpPr>
          <a:xfrm>
            <a:off x="1254958" y="3504639"/>
            <a:ext cx="954378" cy="752614"/>
            <a:chOff x="1468901" y="3297227"/>
            <a:chExt cx="1074629" cy="847443"/>
          </a:xfrm>
        </p:grpSpPr>
        <p:sp>
          <p:nvSpPr>
            <p:cNvPr id="441" name="Google Shape;441;p38"/>
            <p:cNvSpPr/>
            <p:nvPr/>
          </p:nvSpPr>
          <p:spPr>
            <a:xfrm>
              <a:off x="1468901" y="3297227"/>
              <a:ext cx="238182" cy="217014"/>
            </a:xfrm>
            <a:custGeom>
              <a:avLst/>
              <a:gdLst/>
              <a:ahLst/>
              <a:cxnLst/>
              <a:rect l="l" t="t" r="r" b="b"/>
              <a:pathLst>
                <a:path w="9294" h="8468" extrusionOk="0">
                  <a:moveTo>
                    <a:pt x="4648" y="0"/>
                  </a:moveTo>
                  <a:cubicBezTo>
                    <a:pt x="3564" y="0"/>
                    <a:pt x="2481" y="413"/>
                    <a:pt x="1654" y="1240"/>
                  </a:cubicBezTo>
                  <a:cubicBezTo>
                    <a:pt x="0" y="2893"/>
                    <a:pt x="0" y="5574"/>
                    <a:pt x="1654" y="7227"/>
                  </a:cubicBezTo>
                  <a:cubicBezTo>
                    <a:pt x="2481" y="8054"/>
                    <a:pt x="3564" y="8467"/>
                    <a:pt x="4648" y="8467"/>
                  </a:cubicBezTo>
                  <a:cubicBezTo>
                    <a:pt x="5731" y="8467"/>
                    <a:pt x="6814" y="8054"/>
                    <a:pt x="7641" y="7227"/>
                  </a:cubicBezTo>
                  <a:cubicBezTo>
                    <a:pt x="9294" y="5574"/>
                    <a:pt x="9294" y="2893"/>
                    <a:pt x="7641" y="1240"/>
                  </a:cubicBezTo>
                  <a:cubicBezTo>
                    <a:pt x="6814" y="413"/>
                    <a:pt x="5731" y="0"/>
                    <a:pt x="46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2464957" y="3810216"/>
              <a:ext cx="78573" cy="73061"/>
            </a:xfrm>
            <a:custGeom>
              <a:avLst/>
              <a:gdLst/>
              <a:ahLst/>
              <a:cxnLst/>
              <a:rect l="l" t="t" r="r" b="b"/>
              <a:pathLst>
                <a:path w="2466" h="2293" extrusionOk="0">
                  <a:moveTo>
                    <a:pt x="1230" y="1"/>
                  </a:moveTo>
                  <a:cubicBezTo>
                    <a:pt x="678" y="1"/>
                    <a:pt x="191" y="402"/>
                    <a:pt x="101" y="964"/>
                  </a:cubicBezTo>
                  <a:cubicBezTo>
                    <a:pt x="0" y="1589"/>
                    <a:pt x="425" y="2177"/>
                    <a:pt x="1050" y="2278"/>
                  </a:cubicBezTo>
                  <a:cubicBezTo>
                    <a:pt x="1112" y="2288"/>
                    <a:pt x="1173" y="2293"/>
                    <a:pt x="1234" y="2293"/>
                  </a:cubicBezTo>
                  <a:cubicBezTo>
                    <a:pt x="1786" y="2293"/>
                    <a:pt x="2273" y="1892"/>
                    <a:pt x="2363" y="1330"/>
                  </a:cubicBezTo>
                  <a:cubicBezTo>
                    <a:pt x="2465" y="705"/>
                    <a:pt x="2041" y="116"/>
                    <a:pt x="1415" y="16"/>
                  </a:cubicBezTo>
                  <a:cubicBezTo>
                    <a:pt x="1353" y="5"/>
                    <a:pt x="1291" y="1"/>
                    <a:pt x="1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2111054" y="3906466"/>
              <a:ext cx="238172" cy="238204"/>
            </a:xfrm>
            <a:custGeom>
              <a:avLst/>
              <a:gdLst/>
              <a:ahLst/>
              <a:cxnLst/>
              <a:rect l="l" t="t" r="r" b="b"/>
              <a:pathLst>
                <a:path w="7475" h="7476" extrusionOk="0">
                  <a:moveTo>
                    <a:pt x="3737" y="267"/>
                  </a:moveTo>
                  <a:cubicBezTo>
                    <a:pt x="5651" y="267"/>
                    <a:pt x="7207" y="1823"/>
                    <a:pt x="7207" y="3737"/>
                  </a:cubicBezTo>
                  <a:cubicBezTo>
                    <a:pt x="7207" y="5650"/>
                    <a:pt x="5651" y="7206"/>
                    <a:pt x="3737" y="7206"/>
                  </a:cubicBezTo>
                  <a:cubicBezTo>
                    <a:pt x="1824" y="7206"/>
                    <a:pt x="268" y="5650"/>
                    <a:pt x="268" y="3737"/>
                  </a:cubicBezTo>
                  <a:cubicBezTo>
                    <a:pt x="268" y="1823"/>
                    <a:pt x="1824" y="267"/>
                    <a:pt x="3737" y="267"/>
                  </a:cubicBezTo>
                  <a:close/>
                  <a:moveTo>
                    <a:pt x="3737" y="1"/>
                  </a:moveTo>
                  <a:cubicBezTo>
                    <a:pt x="1677" y="1"/>
                    <a:pt x="0" y="1679"/>
                    <a:pt x="0" y="3739"/>
                  </a:cubicBezTo>
                  <a:cubicBezTo>
                    <a:pt x="0" y="5799"/>
                    <a:pt x="1677" y="7475"/>
                    <a:pt x="3737" y="7475"/>
                  </a:cubicBezTo>
                  <a:cubicBezTo>
                    <a:pt x="5798" y="7475"/>
                    <a:pt x="7475" y="5799"/>
                    <a:pt x="7475" y="3739"/>
                  </a:cubicBezTo>
                  <a:cubicBezTo>
                    <a:pt x="7475" y="1679"/>
                    <a:pt x="5798" y="1"/>
                    <a:pt x="3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2161238" y="3390014"/>
              <a:ext cx="238182" cy="205747"/>
            </a:xfrm>
            <a:custGeom>
              <a:avLst/>
              <a:gdLst/>
              <a:ahLst/>
              <a:cxnLst/>
              <a:rect l="l" t="t" r="r" b="b"/>
              <a:pathLst>
                <a:path w="10626" h="9179" extrusionOk="0">
                  <a:moveTo>
                    <a:pt x="0" y="1"/>
                  </a:moveTo>
                  <a:lnTo>
                    <a:pt x="2889" y="9179"/>
                  </a:lnTo>
                  <a:lnTo>
                    <a:pt x="10625" y="17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5" name="Google Shape;445;p38"/>
          <p:cNvSpPr/>
          <p:nvPr/>
        </p:nvSpPr>
        <p:spPr>
          <a:xfrm rot="-5400000">
            <a:off x="8151397" y="2897048"/>
            <a:ext cx="103062" cy="102921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DFD6E74A-0420-C941-A680-BDFDC45D0B6A}"/>
              </a:ext>
            </a:extLst>
          </p:cNvPr>
          <p:cNvSpPr txBox="1"/>
          <p:nvPr/>
        </p:nvSpPr>
        <p:spPr>
          <a:xfrm>
            <a:off x="563603" y="794846"/>
            <a:ext cx="5175479" cy="1627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✓ A escassez de voluntários e recursos prejudica o progresso da responsabilidade social e o funcionamento das ações sociais (</a:t>
            </a:r>
            <a:r>
              <a:rPr lang="pt-BR" sz="1200" b="0" i="0" u="none" strike="noStrike" dirty="0" err="1">
                <a:solidFill>
                  <a:srgbClr val="0D0D0D"/>
                </a:solidFill>
                <a:effectLst/>
                <a:latin typeface="+mn-lt"/>
              </a:rPr>
              <a:t>Abraccia</a:t>
            </a: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, G1).</a:t>
            </a:r>
          </a:p>
          <a:p>
            <a:pPr algn="just"/>
            <a:endParaRPr lang="pt-BR" sz="1200" dirty="0">
              <a:solidFill>
                <a:srgbClr val="0D0D0D"/>
              </a:solidFill>
              <a:latin typeface="+mn-lt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✓ A dificuldade de conexão entre voluntários e ONGs resulta em uma utilização ineficiente de recursos humanos.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7E58D0B0-8C08-79FF-1FC7-109DA84C1A71}"/>
              </a:ext>
            </a:extLst>
          </p:cNvPr>
          <p:cNvSpPr txBox="1"/>
          <p:nvPr/>
        </p:nvSpPr>
        <p:spPr>
          <a:xfrm>
            <a:off x="2419846" y="2754229"/>
            <a:ext cx="5722386" cy="1073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✓ A plataforma/software busca solucionar o problema ao conectar voluntários com interesse em contribuir para causas sociais às ONGs que necessitam de apoio e mão de obra voluntária.</a:t>
            </a:r>
          </a:p>
        </p:txBody>
      </p:sp>
      <p:sp>
        <p:nvSpPr>
          <p:cNvPr id="32" name="Google Shape;391;p37">
            <a:extLst>
              <a:ext uri="{FF2B5EF4-FFF2-40B4-BE49-F238E27FC236}">
                <a16:creationId xmlns:a16="http://schemas.microsoft.com/office/drawing/2014/main" id="{D89C08DD-6938-5C22-C75B-2796CAB9FD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9823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PROBLEMA</a:t>
            </a:r>
            <a:endParaRPr dirty="0"/>
          </a:p>
        </p:txBody>
      </p:sp>
      <p:sp>
        <p:nvSpPr>
          <p:cNvPr id="36" name="Google Shape;356;p36">
            <a:extLst>
              <a:ext uri="{FF2B5EF4-FFF2-40B4-BE49-F238E27FC236}">
                <a16:creationId xmlns:a16="http://schemas.microsoft.com/office/drawing/2014/main" id="{9BECF50D-9EF4-D71B-D871-4BD82E50821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19758" y="4194669"/>
            <a:ext cx="4522562" cy="506642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pt-BR" sz="1000" dirty="0">
                <a:solidFill>
                  <a:srgbClr val="000000"/>
                </a:solidFill>
                <a:effectLst/>
                <a:latin typeface="+mn-lt"/>
                <a:ea typeface="Arial" panose="020B0604020202020204" pitchFamily="34" charset="0"/>
              </a:rPr>
              <a:t>“Quais os efeitos que uma plataforma/software de aproximação entre voluntários e ONGs teriam sobre as ações sociais?” </a:t>
            </a:r>
          </a:p>
          <a:p>
            <a:pPr marL="0" indent="0" algn="ctr"/>
            <a:endParaRPr lang="pt-BR" sz="1200" b="1" dirty="0">
              <a:solidFill>
                <a:srgbClr val="000000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ctr"/>
            <a:endParaRPr lang="pt-BR" sz="1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ctr"/>
            <a:endParaRPr lang="pt-BR" sz="1200" b="1" dirty="0"/>
          </a:p>
          <a:p>
            <a:pPr marL="0" indent="0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729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0"/>
          <p:cNvSpPr/>
          <p:nvPr/>
        </p:nvSpPr>
        <p:spPr>
          <a:xfrm>
            <a:off x="-90454" y="4222999"/>
            <a:ext cx="9324900" cy="9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0"/>
          <p:cNvSpPr/>
          <p:nvPr/>
        </p:nvSpPr>
        <p:spPr>
          <a:xfrm>
            <a:off x="5349674" y="539499"/>
            <a:ext cx="830907" cy="757124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40"/>
          <p:cNvSpPr txBox="1">
            <a:spLocks noGrp="1"/>
          </p:cNvSpPr>
          <p:nvPr>
            <p:ph type="title"/>
          </p:nvPr>
        </p:nvSpPr>
        <p:spPr>
          <a:xfrm>
            <a:off x="469469" y="539499"/>
            <a:ext cx="3833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OBJETIVOS</a:t>
            </a:r>
            <a:endParaRPr sz="3200" dirty="0"/>
          </a:p>
        </p:txBody>
      </p:sp>
      <p:sp>
        <p:nvSpPr>
          <p:cNvPr id="494" name="Google Shape;494;p40"/>
          <p:cNvSpPr txBox="1">
            <a:spLocks noGrp="1"/>
          </p:cNvSpPr>
          <p:nvPr>
            <p:ph type="subTitle" idx="1"/>
          </p:nvPr>
        </p:nvSpPr>
        <p:spPr>
          <a:xfrm>
            <a:off x="552685" y="1559081"/>
            <a:ext cx="3833100" cy="16345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BR" dirty="0"/>
              <a:t>Objetivos Gerais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pt-BR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BR" dirty="0"/>
              <a:t>Objetivos Específicos </a:t>
            </a:r>
            <a:endParaRPr dirty="0"/>
          </a:p>
        </p:txBody>
      </p:sp>
      <p:sp>
        <p:nvSpPr>
          <p:cNvPr id="495" name="Google Shape;495;p40"/>
          <p:cNvSpPr/>
          <p:nvPr/>
        </p:nvSpPr>
        <p:spPr>
          <a:xfrm>
            <a:off x="5155805" y="3583854"/>
            <a:ext cx="74172" cy="74172"/>
          </a:xfrm>
          <a:custGeom>
            <a:avLst/>
            <a:gdLst/>
            <a:ahLst/>
            <a:cxnLst/>
            <a:rect l="l" t="t" r="r" b="b"/>
            <a:pathLst>
              <a:path w="1911" h="1911" extrusionOk="0">
                <a:moveTo>
                  <a:pt x="0" y="1"/>
                </a:moveTo>
                <a:lnTo>
                  <a:pt x="0" y="13"/>
                </a:lnTo>
                <a:cubicBezTo>
                  <a:pt x="0" y="1062"/>
                  <a:pt x="849" y="1911"/>
                  <a:pt x="1899" y="1911"/>
                </a:cubicBezTo>
                <a:lnTo>
                  <a:pt x="1905" y="1911"/>
                </a:lnTo>
                <a:cubicBezTo>
                  <a:pt x="853" y="1909"/>
                  <a:pt x="0" y="1054"/>
                  <a:pt x="0" y="1"/>
                </a:cubicBezTo>
                <a:close/>
                <a:moveTo>
                  <a:pt x="1905" y="1911"/>
                </a:moveTo>
                <a:lnTo>
                  <a:pt x="1905" y="1911"/>
                </a:lnTo>
                <a:cubicBezTo>
                  <a:pt x="1906" y="1911"/>
                  <a:pt x="1907" y="1911"/>
                  <a:pt x="1908" y="1911"/>
                </a:cubicBezTo>
                <a:cubicBezTo>
                  <a:pt x="1909" y="1911"/>
                  <a:pt x="1909" y="1911"/>
                  <a:pt x="1910" y="1911"/>
                </a:cubicBezTo>
                <a:close/>
              </a:path>
            </a:pathLst>
          </a:custGeom>
          <a:solidFill>
            <a:srgbClr val="E2C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40"/>
          <p:cNvSpPr/>
          <p:nvPr/>
        </p:nvSpPr>
        <p:spPr>
          <a:xfrm>
            <a:off x="6013069" y="2856736"/>
            <a:ext cx="124368" cy="21800"/>
          </a:xfrm>
          <a:custGeom>
            <a:avLst/>
            <a:gdLst/>
            <a:ahLst/>
            <a:cxnLst/>
            <a:rect l="l" t="t" r="r" b="b"/>
            <a:pathLst>
              <a:path w="3166" h="555" extrusionOk="0">
                <a:moveTo>
                  <a:pt x="1" y="0"/>
                </a:moveTo>
                <a:lnTo>
                  <a:pt x="1" y="0"/>
                </a:lnTo>
                <a:cubicBezTo>
                  <a:pt x="671" y="418"/>
                  <a:pt x="1258" y="555"/>
                  <a:pt x="1740" y="555"/>
                </a:cubicBezTo>
                <a:cubicBezTo>
                  <a:pt x="2638" y="555"/>
                  <a:pt x="3166" y="79"/>
                  <a:pt x="3166" y="79"/>
                </a:cubicBez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0"/>
          <p:cNvSpPr/>
          <p:nvPr/>
        </p:nvSpPr>
        <p:spPr>
          <a:xfrm>
            <a:off x="5568044" y="1759823"/>
            <a:ext cx="2690930" cy="1452796"/>
          </a:xfrm>
          <a:custGeom>
            <a:avLst/>
            <a:gdLst/>
            <a:ahLst/>
            <a:cxnLst/>
            <a:rect l="l" t="t" r="r" b="b"/>
            <a:pathLst>
              <a:path w="68502" h="36988" extrusionOk="0">
                <a:moveTo>
                  <a:pt x="34047" y="1"/>
                </a:moveTo>
                <a:cubicBezTo>
                  <a:pt x="29122" y="1"/>
                  <a:pt x="28756" y="3656"/>
                  <a:pt x="28759" y="3656"/>
                </a:cubicBezTo>
                <a:cubicBezTo>
                  <a:pt x="28697" y="4463"/>
                  <a:pt x="28650" y="5489"/>
                  <a:pt x="28650" y="5489"/>
                </a:cubicBezTo>
                <a:cubicBezTo>
                  <a:pt x="28650" y="5489"/>
                  <a:pt x="28477" y="5396"/>
                  <a:pt x="28238" y="5396"/>
                </a:cubicBezTo>
                <a:cubicBezTo>
                  <a:pt x="27825" y="5396"/>
                  <a:pt x="27215" y="5670"/>
                  <a:pt x="26948" y="7164"/>
                </a:cubicBezTo>
                <a:cubicBezTo>
                  <a:pt x="26498" y="9669"/>
                  <a:pt x="28183" y="9719"/>
                  <a:pt x="28183" y="9719"/>
                </a:cubicBezTo>
                <a:cubicBezTo>
                  <a:pt x="28183" y="9719"/>
                  <a:pt x="27999" y="11071"/>
                  <a:pt x="28465" y="11960"/>
                </a:cubicBezTo>
                <a:cubicBezTo>
                  <a:pt x="29045" y="13066"/>
                  <a:pt x="30338" y="13588"/>
                  <a:pt x="30338" y="13588"/>
                </a:cubicBezTo>
                <a:lnTo>
                  <a:pt x="30239" y="17511"/>
                </a:lnTo>
                <a:cubicBezTo>
                  <a:pt x="30239" y="17511"/>
                  <a:pt x="31861" y="18884"/>
                  <a:pt x="34052" y="18940"/>
                </a:cubicBezTo>
                <a:cubicBezTo>
                  <a:pt x="36243" y="18881"/>
                  <a:pt x="37864" y="17511"/>
                  <a:pt x="37864" y="17511"/>
                </a:cubicBezTo>
                <a:lnTo>
                  <a:pt x="37765" y="13588"/>
                </a:lnTo>
                <a:cubicBezTo>
                  <a:pt x="37765" y="13588"/>
                  <a:pt x="39060" y="13065"/>
                  <a:pt x="39639" y="11960"/>
                </a:cubicBezTo>
                <a:cubicBezTo>
                  <a:pt x="40103" y="11071"/>
                  <a:pt x="39919" y="9719"/>
                  <a:pt x="39919" y="9719"/>
                </a:cubicBezTo>
                <a:cubicBezTo>
                  <a:pt x="39919" y="9719"/>
                  <a:pt x="41605" y="9671"/>
                  <a:pt x="41155" y="7164"/>
                </a:cubicBezTo>
                <a:cubicBezTo>
                  <a:pt x="40887" y="5670"/>
                  <a:pt x="40276" y="5396"/>
                  <a:pt x="39864" y="5396"/>
                </a:cubicBezTo>
                <a:cubicBezTo>
                  <a:pt x="39624" y="5396"/>
                  <a:pt x="39452" y="5489"/>
                  <a:pt x="39452" y="5489"/>
                </a:cubicBezTo>
                <a:cubicBezTo>
                  <a:pt x="39452" y="5489"/>
                  <a:pt x="39405" y="4463"/>
                  <a:pt x="39344" y="3656"/>
                </a:cubicBezTo>
                <a:cubicBezTo>
                  <a:pt x="39344" y="3656"/>
                  <a:pt x="38974" y="1"/>
                  <a:pt x="34047" y="1"/>
                </a:cubicBezTo>
                <a:close/>
                <a:moveTo>
                  <a:pt x="21738" y="20947"/>
                </a:moveTo>
                <a:cubicBezTo>
                  <a:pt x="21263" y="20947"/>
                  <a:pt x="20737" y="21028"/>
                  <a:pt x="20153" y="21206"/>
                </a:cubicBezTo>
                <a:cubicBezTo>
                  <a:pt x="20153" y="21206"/>
                  <a:pt x="9144" y="24619"/>
                  <a:pt x="0" y="33889"/>
                </a:cubicBezTo>
                <a:lnTo>
                  <a:pt x="4519" y="36985"/>
                </a:lnTo>
                <a:cubicBezTo>
                  <a:pt x="4519" y="36985"/>
                  <a:pt x="14268" y="31599"/>
                  <a:pt x="26028" y="28284"/>
                </a:cubicBezTo>
                <a:cubicBezTo>
                  <a:pt x="26028" y="28284"/>
                  <a:pt x="26028" y="28284"/>
                  <a:pt x="26028" y="28284"/>
                </a:cubicBezTo>
                <a:cubicBezTo>
                  <a:pt x="26028" y="28284"/>
                  <a:pt x="26267" y="20947"/>
                  <a:pt x="21738" y="20947"/>
                </a:cubicBezTo>
                <a:close/>
                <a:moveTo>
                  <a:pt x="49010" y="22286"/>
                </a:moveTo>
                <a:cubicBezTo>
                  <a:pt x="44270" y="22286"/>
                  <a:pt x="42475" y="28285"/>
                  <a:pt x="42475" y="28287"/>
                </a:cubicBezTo>
                <a:cubicBezTo>
                  <a:pt x="54234" y="31600"/>
                  <a:pt x="63983" y="36987"/>
                  <a:pt x="63983" y="36987"/>
                </a:cubicBezTo>
                <a:lnTo>
                  <a:pt x="68502" y="33891"/>
                </a:lnTo>
                <a:cubicBezTo>
                  <a:pt x="59289" y="23988"/>
                  <a:pt x="50909" y="22585"/>
                  <a:pt x="50909" y="22585"/>
                </a:cubicBezTo>
                <a:cubicBezTo>
                  <a:pt x="50229" y="22378"/>
                  <a:pt x="49597" y="22286"/>
                  <a:pt x="49010" y="22286"/>
                </a:cubicBezTo>
                <a:close/>
              </a:path>
            </a:pathLst>
          </a:custGeom>
          <a:solidFill>
            <a:srgbClr val="E2A6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0"/>
          <p:cNvSpPr/>
          <p:nvPr/>
        </p:nvSpPr>
        <p:spPr>
          <a:xfrm>
            <a:off x="6949354" y="2009356"/>
            <a:ext cx="152023" cy="89990"/>
          </a:xfrm>
          <a:custGeom>
            <a:avLst/>
            <a:gdLst/>
            <a:ahLst/>
            <a:cxnLst/>
            <a:rect l="l" t="t" r="r" b="b"/>
            <a:pathLst>
              <a:path w="3870" h="2291" extrusionOk="0">
                <a:moveTo>
                  <a:pt x="1930" y="1"/>
                </a:moveTo>
                <a:cubicBezTo>
                  <a:pt x="1321" y="1"/>
                  <a:pt x="641" y="276"/>
                  <a:pt x="1" y="1135"/>
                </a:cubicBezTo>
                <a:cubicBezTo>
                  <a:pt x="1" y="1135"/>
                  <a:pt x="643" y="2235"/>
                  <a:pt x="1936" y="2289"/>
                </a:cubicBezTo>
                <a:cubicBezTo>
                  <a:pt x="1961" y="2290"/>
                  <a:pt x="1985" y="2291"/>
                  <a:pt x="2009" y="2291"/>
                </a:cubicBezTo>
                <a:cubicBezTo>
                  <a:pt x="3251" y="2291"/>
                  <a:pt x="3869" y="870"/>
                  <a:pt x="3869" y="870"/>
                </a:cubicBezTo>
                <a:cubicBezTo>
                  <a:pt x="3869" y="870"/>
                  <a:pt x="3013" y="1"/>
                  <a:pt x="19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40"/>
          <p:cNvSpPr/>
          <p:nvPr/>
        </p:nvSpPr>
        <p:spPr>
          <a:xfrm>
            <a:off x="6709773" y="2009356"/>
            <a:ext cx="151984" cy="89990"/>
          </a:xfrm>
          <a:custGeom>
            <a:avLst/>
            <a:gdLst/>
            <a:ahLst/>
            <a:cxnLst/>
            <a:rect l="l" t="t" r="r" b="b"/>
            <a:pathLst>
              <a:path w="3869" h="2291" extrusionOk="0">
                <a:moveTo>
                  <a:pt x="1940" y="1"/>
                </a:moveTo>
                <a:cubicBezTo>
                  <a:pt x="857" y="1"/>
                  <a:pt x="1" y="870"/>
                  <a:pt x="1" y="870"/>
                </a:cubicBezTo>
                <a:cubicBezTo>
                  <a:pt x="1" y="870"/>
                  <a:pt x="619" y="2291"/>
                  <a:pt x="1861" y="2291"/>
                </a:cubicBezTo>
                <a:cubicBezTo>
                  <a:pt x="1885" y="2291"/>
                  <a:pt x="1909" y="2290"/>
                  <a:pt x="1933" y="2289"/>
                </a:cubicBezTo>
                <a:cubicBezTo>
                  <a:pt x="3227" y="2235"/>
                  <a:pt x="3869" y="1135"/>
                  <a:pt x="3869" y="1135"/>
                </a:cubicBezTo>
                <a:cubicBezTo>
                  <a:pt x="3229" y="276"/>
                  <a:pt x="2549" y="1"/>
                  <a:pt x="194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0"/>
          <p:cNvSpPr/>
          <p:nvPr/>
        </p:nvSpPr>
        <p:spPr>
          <a:xfrm>
            <a:off x="6181746" y="2369887"/>
            <a:ext cx="1464216" cy="875355"/>
          </a:xfrm>
          <a:custGeom>
            <a:avLst/>
            <a:gdLst/>
            <a:ahLst/>
            <a:cxnLst/>
            <a:rect l="l" t="t" r="r" b="b"/>
            <a:pathLst>
              <a:path w="37274" h="22285" extrusionOk="0">
                <a:moveTo>
                  <a:pt x="14664" y="0"/>
                </a:moveTo>
                <a:cubicBezTo>
                  <a:pt x="14664" y="0"/>
                  <a:pt x="13511" y="1078"/>
                  <a:pt x="13033" y="2144"/>
                </a:cubicBezTo>
                <a:cubicBezTo>
                  <a:pt x="13033" y="2144"/>
                  <a:pt x="4989" y="3846"/>
                  <a:pt x="1" y="5674"/>
                </a:cubicBezTo>
                <a:lnTo>
                  <a:pt x="6172" y="17179"/>
                </a:lnTo>
                <a:lnTo>
                  <a:pt x="10868" y="15257"/>
                </a:lnTo>
                <a:lnTo>
                  <a:pt x="10868" y="15257"/>
                </a:lnTo>
                <a:cubicBezTo>
                  <a:pt x="10868" y="15257"/>
                  <a:pt x="10677" y="19888"/>
                  <a:pt x="10790" y="21455"/>
                </a:cubicBezTo>
                <a:cubicBezTo>
                  <a:pt x="10790" y="21455"/>
                  <a:pt x="14821" y="22285"/>
                  <a:pt x="19514" y="22285"/>
                </a:cubicBezTo>
                <a:cubicBezTo>
                  <a:pt x="21860" y="22285"/>
                  <a:pt x="24372" y="22078"/>
                  <a:pt x="26629" y="21455"/>
                </a:cubicBezTo>
                <a:lnTo>
                  <a:pt x="26629" y="15177"/>
                </a:lnTo>
                <a:lnTo>
                  <a:pt x="31702" y="17177"/>
                </a:lnTo>
                <a:lnTo>
                  <a:pt x="37274" y="5483"/>
                </a:lnTo>
                <a:lnTo>
                  <a:pt x="23888" y="1924"/>
                </a:lnTo>
                <a:cubicBezTo>
                  <a:pt x="23440" y="866"/>
                  <a:pt x="22188" y="0"/>
                  <a:pt x="22188" y="0"/>
                </a:cubicBezTo>
                <a:cubicBezTo>
                  <a:pt x="22188" y="0"/>
                  <a:pt x="20488" y="1924"/>
                  <a:pt x="18423" y="2731"/>
                </a:cubicBezTo>
                <a:cubicBezTo>
                  <a:pt x="18423" y="2731"/>
                  <a:pt x="16363" y="2145"/>
                  <a:pt x="146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40"/>
          <p:cNvSpPr/>
          <p:nvPr/>
        </p:nvSpPr>
        <p:spPr>
          <a:xfrm>
            <a:off x="6496315" y="1641047"/>
            <a:ext cx="830903" cy="2589220"/>
          </a:xfrm>
          <a:custGeom>
            <a:avLst/>
            <a:gdLst/>
            <a:ahLst/>
            <a:cxnLst/>
            <a:rect l="l" t="t" r="r" b="b"/>
            <a:pathLst>
              <a:path w="21152" h="65917" extrusionOk="0">
                <a:moveTo>
                  <a:pt x="10984" y="1"/>
                </a:moveTo>
                <a:cubicBezTo>
                  <a:pt x="10952" y="1"/>
                  <a:pt x="10919" y="1"/>
                  <a:pt x="10886" y="3"/>
                </a:cubicBezTo>
                <a:cubicBezTo>
                  <a:pt x="9327" y="61"/>
                  <a:pt x="9419" y="1509"/>
                  <a:pt x="9419" y="1509"/>
                </a:cubicBezTo>
                <a:cubicBezTo>
                  <a:pt x="9419" y="1509"/>
                  <a:pt x="8953" y="254"/>
                  <a:pt x="7912" y="254"/>
                </a:cubicBezTo>
                <a:cubicBezTo>
                  <a:pt x="7748" y="254"/>
                  <a:pt x="7569" y="285"/>
                  <a:pt x="7376" y="358"/>
                </a:cubicBezTo>
                <a:cubicBezTo>
                  <a:pt x="5960" y="890"/>
                  <a:pt x="6441" y="2633"/>
                  <a:pt x="6441" y="2633"/>
                </a:cubicBezTo>
                <a:cubicBezTo>
                  <a:pt x="6441" y="2633"/>
                  <a:pt x="5651" y="1699"/>
                  <a:pt x="4924" y="1699"/>
                </a:cubicBezTo>
                <a:cubicBezTo>
                  <a:pt x="4774" y="1699"/>
                  <a:pt x="4627" y="1739"/>
                  <a:pt x="4490" y="1835"/>
                </a:cubicBezTo>
                <a:cubicBezTo>
                  <a:pt x="3689" y="2395"/>
                  <a:pt x="4624" y="4140"/>
                  <a:pt x="4624" y="4140"/>
                </a:cubicBezTo>
                <a:cubicBezTo>
                  <a:pt x="4624" y="4140"/>
                  <a:pt x="3265" y="5291"/>
                  <a:pt x="3637" y="6265"/>
                </a:cubicBezTo>
                <a:cubicBezTo>
                  <a:pt x="3738" y="6530"/>
                  <a:pt x="3958" y="6627"/>
                  <a:pt x="4226" y="6627"/>
                </a:cubicBezTo>
                <a:cubicBezTo>
                  <a:pt x="4939" y="6627"/>
                  <a:pt x="5985" y="5939"/>
                  <a:pt x="5985" y="5939"/>
                </a:cubicBezTo>
                <a:cubicBezTo>
                  <a:pt x="5985" y="5939"/>
                  <a:pt x="6636" y="6509"/>
                  <a:pt x="7349" y="6509"/>
                </a:cubicBezTo>
                <a:cubicBezTo>
                  <a:pt x="7736" y="6509"/>
                  <a:pt x="8142" y="6341"/>
                  <a:pt x="8471" y="5822"/>
                </a:cubicBezTo>
                <a:cubicBezTo>
                  <a:pt x="8471" y="5822"/>
                  <a:pt x="9244" y="6548"/>
                  <a:pt x="10209" y="6548"/>
                </a:cubicBezTo>
                <a:cubicBezTo>
                  <a:pt x="10674" y="6548"/>
                  <a:pt x="11184" y="6379"/>
                  <a:pt x="11673" y="5880"/>
                </a:cubicBezTo>
                <a:cubicBezTo>
                  <a:pt x="11673" y="5880"/>
                  <a:pt x="12238" y="6371"/>
                  <a:pt x="13075" y="6371"/>
                </a:cubicBezTo>
                <a:cubicBezTo>
                  <a:pt x="13526" y="6371"/>
                  <a:pt x="14055" y="6228"/>
                  <a:pt x="14617" y="5791"/>
                </a:cubicBezTo>
                <a:cubicBezTo>
                  <a:pt x="14617" y="5791"/>
                  <a:pt x="15391" y="6129"/>
                  <a:pt x="16102" y="6129"/>
                </a:cubicBezTo>
                <a:cubicBezTo>
                  <a:pt x="16528" y="6129"/>
                  <a:pt x="16932" y="6007"/>
                  <a:pt x="17132" y="5618"/>
                </a:cubicBezTo>
                <a:cubicBezTo>
                  <a:pt x="17666" y="4580"/>
                  <a:pt x="16357" y="3900"/>
                  <a:pt x="16357" y="3900"/>
                </a:cubicBezTo>
                <a:cubicBezTo>
                  <a:pt x="16357" y="3900"/>
                  <a:pt x="17264" y="3008"/>
                  <a:pt x="16985" y="2288"/>
                </a:cubicBezTo>
                <a:cubicBezTo>
                  <a:pt x="16876" y="2006"/>
                  <a:pt x="16559" y="1920"/>
                  <a:pt x="16215" y="1920"/>
                </a:cubicBezTo>
                <a:cubicBezTo>
                  <a:pt x="15679" y="1920"/>
                  <a:pt x="15075" y="2128"/>
                  <a:pt x="15075" y="2128"/>
                </a:cubicBezTo>
                <a:cubicBezTo>
                  <a:pt x="15075" y="2128"/>
                  <a:pt x="15691" y="859"/>
                  <a:pt x="14485" y="475"/>
                </a:cubicBezTo>
                <a:cubicBezTo>
                  <a:pt x="14324" y="424"/>
                  <a:pt x="14170" y="401"/>
                  <a:pt x="14026" y="401"/>
                </a:cubicBezTo>
                <a:cubicBezTo>
                  <a:pt x="13094" y="401"/>
                  <a:pt x="12529" y="1331"/>
                  <a:pt x="12529" y="1331"/>
                </a:cubicBezTo>
                <a:cubicBezTo>
                  <a:pt x="12529" y="1331"/>
                  <a:pt x="12447" y="1"/>
                  <a:pt x="10984" y="1"/>
                </a:cubicBezTo>
                <a:close/>
                <a:moveTo>
                  <a:pt x="13107" y="7421"/>
                </a:moveTo>
                <a:cubicBezTo>
                  <a:pt x="13047" y="7421"/>
                  <a:pt x="12987" y="7424"/>
                  <a:pt x="12928" y="7429"/>
                </a:cubicBezTo>
                <a:cubicBezTo>
                  <a:pt x="12792" y="7432"/>
                  <a:pt x="12662" y="7466"/>
                  <a:pt x="12527" y="7485"/>
                </a:cubicBezTo>
                <a:cubicBezTo>
                  <a:pt x="12397" y="7521"/>
                  <a:pt x="12268" y="7559"/>
                  <a:pt x="12142" y="7603"/>
                </a:cubicBezTo>
                <a:cubicBezTo>
                  <a:pt x="11934" y="7678"/>
                  <a:pt x="11820" y="7924"/>
                  <a:pt x="11886" y="8156"/>
                </a:cubicBezTo>
                <a:cubicBezTo>
                  <a:pt x="11941" y="8342"/>
                  <a:pt x="12098" y="8461"/>
                  <a:pt x="12267" y="8461"/>
                </a:cubicBezTo>
                <a:cubicBezTo>
                  <a:pt x="12295" y="8461"/>
                  <a:pt x="12323" y="8457"/>
                  <a:pt x="12352" y="8450"/>
                </a:cubicBezTo>
                <a:lnTo>
                  <a:pt x="12383" y="8443"/>
                </a:lnTo>
                <a:cubicBezTo>
                  <a:pt x="12592" y="8392"/>
                  <a:pt x="12797" y="8333"/>
                  <a:pt x="13003" y="8309"/>
                </a:cubicBezTo>
                <a:cubicBezTo>
                  <a:pt x="13121" y="8289"/>
                  <a:pt x="13239" y="8281"/>
                  <a:pt x="13357" y="8281"/>
                </a:cubicBezTo>
                <a:cubicBezTo>
                  <a:pt x="13444" y="8281"/>
                  <a:pt x="13531" y="8286"/>
                  <a:pt x="13618" y="8293"/>
                </a:cubicBezTo>
                <a:cubicBezTo>
                  <a:pt x="13823" y="8309"/>
                  <a:pt x="14023" y="8368"/>
                  <a:pt x="14222" y="8443"/>
                </a:cubicBezTo>
                <a:cubicBezTo>
                  <a:pt x="14417" y="8520"/>
                  <a:pt x="14621" y="8641"/>
                  <a:pt x="14778" y="8766"/>
                </a:cubicBezTo>
                <a:lnTo>
                  <a:pt x="14806" y="8787"/>
                </a:lnTo>
                <a:cubicBezTo>
                  <a:pt x="14840" y="8814"/>
                  <a:pt x="14880" y="8827"/>
                  <a:pt x="14918" y="8827"/>
                </a:cubicBezTo>
                <a:cubicBezTo>
                  <a:pt x="14980" y="8827"/>
                  <a:pt x="15040" y="8795"/>
                  <a:pt x="15077" y="8735"/>
                </a:cubicBezTo>
                <a:cubicBezTo>
                  <a:pt x="15125" y="8661"/>
                  <a:pt x="15123" y="8566"/>
                  <a:pt x="15081" y="8493"/>
                </a:cubicBezTo>
                <a:cubicBezTo>
                  <a:pt x="14920" y="8223"/>
                  <a:pt x="14724" y="8032"/>
                  <a:pt x="14495" y="7863"/>
                </a:cubicBezTo>
                <a:cubicBezTo>
                  <a:pt x="14269" y="7698"/>
                  <a:pt x="14010" y="7582"/>
                  <a:pt x="13744" y="7502"/>
                </a:cubicBezTo>
                <a:cubicBezTo>
                  <a:pt x="13535" y="7453"/>
                  <a:pt x="13320" y="7421"/>
                  <a:pt x="13107" y="7421"/>
                </a:cubicBezTo>
                <a:close/>
                <a:moveTo>
                  <a:pt x="7760" y="7423"/>
                </a:moveTo>
                <a:cubicBezTo>
                  <a:pt x="7542" y="7423"/>
                  <a:pt x="7320" y="7456"/>
                  <a:pt x="7106" y="7505"/>
                </a:cubicBezTo>
                <a:cubicBezTo>
                  <a:pt x="6837" y="7585"/>
                  <a:pt x="6578" y="7699"/>
                  <a:pt x="6347" y="7866"/>
                </a:cubicBezTo>
                <a:cubicBezTo>
                  <a:pt x="6115" y="8033"/>
                  <a:pt x="5920" y="8224"/>
                  <a:pt x="5755" y="8496"/>
                </a:cubicBezTo>
                <a:cubicBezTo>
                  <a:pt x="5712" y="8566"/>
                  <a:pt x="5711" y="8663"/>
                  <a:pt x="5759" y="8738"/>
                </a:cubicBezTo>
                <a:cubicBezTo>
                  <a:pt x="5796" y="8797"/>
                  <a:pt x="5856" y="8829"/>
                  <a:pt x="5918" y="8829"/>
                </a:cubicBezTo>
                <a:cubicBezTo>
                  <a:pt x="5958" y="8829"/>
                  <a:pt x="5998" y="8816"/>
                  <a:pt x="6032" y="8789"/>
                </a:cubicBezTo>
                <a:lnTo>
                  <a:pt x="6060" y="8767"/>
                </a:lnTo>
                <a:cubicBezTo>
                  <a:pt x="6221" y="8644"/>
                  <a:pt x="6427" y="8521"/>
                  <a:pt x="6623" y="8446"/>
                </a:cubicBezTo>
                <a:cubicBezTo>
                  <a:pt x="6823" y="8368"/>
                  <a:pt x="7026" y="8312"/>
                  <a:pt x="7233" y="8295"/>
                </a:cubicBezTo>
                <a:cubicBezTo>
                  <a:pt x="7319" y="8288"/>
                  <a:pt x="7404" y="8284"/>
                  <a:pt x="7490" y="8284"/>
                </a:cubicBezTo>
                <a:cubicBezTo>
                  <a:pt x="7612" y="8284"/>
                  <a:pt x="7733" y="8292"/>
                  <a:pt x="7854" y="8312"/>
                </a:cubicBezTo>
                <a:cubicBezTo>
                  <a:pt x="8063" y="8334"/>
                  <a:pt x="8269" y="8394"/>
                  <a:pt x="8481" y="8446"/>
                </a:cubicBezTo>
                <a:lnTo>
                  <a:pt x="8512" y="8453"/>
                </a:lnTo>
                <a:cubicBezTo>
                  <a:pt x="8540" y="8460"/>
                  <a:pt x="8568" y="8463"/>
                  <a:pt x="8596" y="8463"/>
                </a:cubicBezTo>
                <a:cubicBezTo>
                  <a:pt x="8767" y="8463"/>
                  <a:pt x="8926" y="8345"/>
                  <a:pt x="8983" y="8158"/>
                </a:cubicBezTo>
                <a:cubicBezTo>
                  <a:pt x="9051" y="7925"/>
                  <a:pt x="8935" y="7679"/>
                  <a:pt x="8724" y="7606"/>
                </a:cubicBezTo>
                <a:cubicBezTo>
                  <a:pt x="8595" y="7559"/>
                  <a:pt x="8467" y="7521"/>
                  <a:pt x="8335" y="7487"/>
                </a:cubicBezTo>
                <a:cubicBezTo>
                  <a:pt x="8199" y="7467"/>
                  <a:pt x="8068" y="7435"/>
                  <a:pt x="7930" y="7430"/>
                </a:cubicBezTo>
                <a:cubicBezTo>
                  <a:pt x="7874" y="7426"/>
                  <a:pt x="7817" y="7423"/>
                  <a:pt x="7760" y="7423"/>
                </a:cubicBezTo>
                <a:close/>
                <a:moveTo>
                  <a:pt x="4493" y="9089"/>
                </a:moveTo>
                <a:cubicBezTo>
                  <a:pt x="4414" y="9089"/>
                  <a:pt x="4320" y="9106"/>
                  <a:pt x="4224" y="9161"/>
                </a:cubicBezTo>
                <a:cubicBezTo>
                  <a:pt x="3965" y="9305"/>
                  <a:pt x="3802" y="9659"/>
                  <a:pt x="3743" y="10212"/>
                </a:cubicBezTo>
                <a:cubicBezTo>
                  <a:pt x="3738" y="10247"/>
                  <a:pt x="3764" y="10280"/>
                  <a:pt x="3799" y="10284"/>
                </a:cubicBezTo>
                <a:lnTo>
                  <a:pt x="3806" y="10284"/>
                </a:lnTo>
                <a:cubicBezTo>
                  <a:pt x="3837" y="10284"/>
                  <a:pt x="3866" y="10260"/>
                  <a:pt x="3870" y="10226"/>
                </a:cubicBezTo>
                <a:cubicBezTo>
                  <a:pt x="3927" y="9727"/>
                  <a:pt x="4070" y="9397"/>
                  <a:pt x="4283" y="9275"/>
                </a:cubicBezTo>
                <a:cubicBezTo>
                  <a:pt x="4357" y="9233"/>
                  <a:pt x="4430" y="9220"/>
                  <a:pt x="4492" y="9220"/>
                </a:cubicBezTo>
                <a:cubicBezTo>
                  <a:pt x="4582" y="9220"/>
                  <a:pt x="4647" y="9248"/>
                  <a:pt x="4651" y="9250"/>
                </a:cubicBezTo>
                <a:cubicBezTo>
                  <a:pt x="4660" y="9253"/>
                  <a:pt x="4669" y="9255"/>
                  <a:pt x="4678" y="9255"/>
                </a:cubicBezTo>
                <a:cubicBezTo>
                  <a:pt x="4703" y="9255"/>
                  <a:pt x="4726" y="9242"/>
                  <a:pt x="4739" y="9219"/>
                </a:cubicBezTo>
                <a:cubicBezTo>
                  <a:pt x="4753" y="9186"/>
                  <a:pt x="4739" y="9148"/>
                  <a:pt x="4706" y="9131"/>
                </a:cubicBezTo>
                <a:cubicBezTo>
                  <a:pt x="4701" y="9128"/>
                  <a:pt x="4615" y="9089"/>
                  <a:pt x="4493" y="9089"/>
                </a:cubicBezTo>
                <a:close/>
                <a:moveTo>
                  <a:pt x="16344" y="9090"/>
                </a:moveTo>
                <a:cubicBezTo>
                  <a:pt x="16223" y="9090"/>
                  <a:pt x="16135" y="9129"/>
                  <a:pt x="16129" y="9132"/>
                </a:cubicBezTo>
                <a:cubicBezTo>
                  <a:pt x="16097" y="9148"/>
                  <a:pt x="16083" y="9185"/>
                  <a:pt x="16097" y="9219"/>
                </a:cubicBezTo>
                <a:cubicBezTo>
                  <a:pt x="16107" y="9242"/>
                  <a:pt x="16131" y="9255"/>
                  <a:pt x="16156" y="9255"/>
                </a:cubicBezTo>
                <a:cubicBezTo>
                  <a:pt x="16165" y="9255"/>
                  <a:pt x="16174" y="9253"/>
                  <a:pt x="16183" y="9250"/>
                </a:cubicBezTo>
                <a:cubicBezTo>
                  <a:pt x="16188" y="9248"/>
                  <a:pt x="16253" y="9220"/>
                  <a:pt x="16344" y="9220"/>
                </a:cubicBezTo>
                <a:cubicBezTo>
                  <a:pt x="16405" y="9220"/>
                  <a:pt x="16478" y="9233"/>
                  <a:pt x="16552" y="9275"/>
                </a:cubicBezTo>
                <a:cubicBezTo>
                  <a:pt x="16767" y="9398"/>
                  <a:pt x="16910" y="9728"/>
                  <a:pt x="16965" y="10226"/>
                </a:cubicBezTo>
                <a:cubicBezTo>
                  <a:pt x="16970" y="10260"/>
                  <a:pt x="16998" y="10285"/>
                  <a:pt x="17030" y="10285"/>
                </a:cubicBezTo>
                <a:lnTo>
                  <a:pt x="17038" y="10285"/>
                </a:lnTo>
                <a:cubicBezTo>
                  <a:pt x="17073" y="10281"/>
                  <a:pt x="17100" y="10250"/>
                  <a:pt x="17094" y="10212"/>
                </a:cubicBezTo>
                <a:cubicBezTo>
                  <a:pt x="17033" y="9659"/>
                  <a:pt x="16872" y="9305"/>
                  <a:pt x="16613" y="9161"/>
                </a:cubicBezTo>
                <a:cubicBezTo>
                  <a:pt x="16518" y="9106"/>
                  <a:pt x="16424" y="9090"/>
                  <a:pt x="16344" y="9090"/>
                </a:cubicBezTo>
                <a:close/>
                <a:moveTo>
                  <a:pt x="7400" y="8980"/>
                </a:moveTo>
                <a:cubicBezTo>
                  <a:pt x="6981" y="8980"/>
                  <a:pt x="6571" y="9101"/>
                  <a:pt x="6238" y="9309"/>
                </a:cubicBezTo>
                <a:cubicBezTo>
                  <a:pt x="6142" y="9353"/>
                  <a:pt x="6069" y="9425"/>
                  <a:pt x="5987" y="9487"/>
                </a:cubicBezTo>
                <a:cubicBezTo>
                  <a:pt x="5907" y="9551"/>
                  <a:pt x="5831" y="9618"/>
                  <a:pt x="5757" y="9683"/>
                </a:cubicBezTo>
                <a:cubicBezTo>
                  <a:pt x="5626" y="9837"/>
                  <a:pt x="5497" y="9990"/>
                  <a:pt x="5394" y="10159"/>
                </a:cubicBezTo>
                <a:cubicBezTo>
                  <a:pt x="5385" y="10175"/>
                  <a:pt x="5382" y="10195"/>
                  <a:pt x="5387" y="10213"/>
                </a:cubicBezTo>
                <a:cubicBezTo>
                  <a:pt x="5396" y="10242"/>
                  <a:pt x="5424" y="10263"/>
                  <a:pt x="5453" y="10263"/>
                </a:cubicBezTo>
                <a:cubicBezTo>
                  <a:pt x="5459" y="10263"/>
                  <a:pt x="5465" y="10262"/>
                  <a:pt x="5472" y="10260"/>
                </a:cubicBezTo>
                <a:lnTo>
                  <a:pt x="5479" y="10258"/>
                </a:lnTo>
                <a:cubicBezTo>
                  <a:pt x="5672" y="10200"/>
                  <a:pt x="5838" y="10121"/>
                  <a:pt x="6005" y="10050"/>
                </a:cubicBezTo>
                <a:cubicBezTo>
                  <a:pt x="6091" y="10024"/>
                  <a:pt x="6176" y="9994"/>
                  <a:pt x="6257" y="9964"/>
                </a:cubicBezTo>
                <a:cubicBezTo>
                  <a:pt x="6339" y="9936"/>
                  <a:pt x="6417" y="9895"/>
                  <a:pt x="6500" y="9879"/>
                </a:cubicBezTo>
                <a:cubicBezTo>
                  <a:pt x="6581" y="9859"/>
                  <a:pt x="6660" y="9837"/>
                  <a:pt x="6741" y="9813"/>
                </a:cubicBezTo>
                <a:cubicBezTo>
                  <a:pt x="6818" y="9786"/>
                  <a:pt x="6899" y="9786"/>
                  <a:pt x="6976" y="9770"/>
                </a:cubicBezTo>
                <a:lnTo>
                  <a:pt x="7092" y="9746"/>
                </a:lnTo>
                <a:cubicBezTo>
                  <a:pt x="7113" y="9743"/>
                  <a:pt x="7133" y="9743"/>
                  <a:pt x="7154" y="9743"/>
                </a:cubicBezTo>
                <a:cubicBezTo>
                  <a:pt x="6575" y="9845"/>
                  <a:pt x="6135" y="10352"/>
                  <a:pt x="6135" y="10960"/>
                </a:cubicBezTo>
                <a:cubicBezTo>
                  <a:pt x="6135" y="11048"/>
                  <a:pt x="6144" y="11136"/>
                  <a:pt x="6162" y="11218"/>
                </a:cubicBezTo>
                <a:cubicBezTo>
                  <a:pt x="6453" y="11468"/>
                  <a:pt x="6832" y="11669"/>
                  <a:pt x="7300" y="11669"/>
                </a:cubicBezTo>
                <a:cubicBezTo>
                  <a:pt x="7323" y="11669"/>
                  <a:pt x="7347" y="11669"/>
                  <a:pt x="7370" y="11668"/>
                </a:cubicBezTo>
                <a:cubicBezTo>
                  <a:pt x="7863" y="11646"/>
                  <a:pt x="8263" y="11474"/>
                  <a:pt x="8567" y="11266"/>
                </a:cubicBezTo>
                <a:cubicBezTo>
                  <a:pt x="8591" y="11170"/>
                  <a:pt x="8605" y="11066"/>
                  <a:pt x="8605" y="10960"/>
                </a:cubicBezTo>
                <a:cubicBezTo>
                  <a:pt x="8605" y="10359"/>
                  <a:pt x="8175" y="9858"/>
                  <a:pt x="7608" y="9748"/>
                </a:cubicBezTo>
                <a:lnTo>
                  <a:pt x="7608" y="9748"/>
                </a:lnTo>
                <a:cubicBezTo>
                  <a:pt x="7853" y="9773"/>
                  <a:pt x="8096" y="9847"/>
                  <a:pt x="8341" y="9956"/>
                </a:cubicBezTo>
                <a:cubicBezTo>
                  <a:pt x="8641" y="10094"/>
                  <a:pt x="8942" y="10285"/>
                  <a:pt x="9249" y="10506"/>
                </a:cubicBezTo>
                <a:lnTo>
                  <a:pt x="9256" y="10512"/>
                </a:lnTo>
                <a:cubicBezTo>
                  <a:pt x="9267" y="10519"/>
                  <a:pt x="9281" y="10524"/>
                  <a:pt x="9295" y="10524"/>
                </a:cubicBezTo>
                <a:cubicBezTo>
                  <a:pt x="9301" y="10524"/>
                  <a:pt x="9309" y="10523"/>
                  <a:pt x="9316" y="10520"/>
                </a:cubicBezTo>
                <a:cubicBezTo>
                  <a:pt x="9351" y="10509"/>
                  <a:pt x="9372" y="10472"/>
                  <a:pt x="9361" y="10437"/>
                </a:cubicBezTo>
                <a:cubicBezTo>
                  <a:pt x="9245" y="10045"/>
                  <a:pt x="8997" y="9708"/>
                  <a:pt x="8672" y="9438"/>
                </a:cubicBezTo>
                <a:cubicBezTo>
                  <a:pt x="8344" y="9175"/>
                  <a:pt x="7915" y="8995"/>
                  <a:pt x="7469" y="8981"/>
                </a:cubicBezTo>
                <a:cubicBezTo>
                  <a:pt x="7446" y="8980"/>
                  <a:pt x="7423" y="8980"/>
                  <a:pt x="7400" y="8980"/>
                </a:cubicBezTo>
                <a:close/>
                <a:moveTo>
                  <a:pt x="13438" y="8980"/>
                </a:moveTo>
                <a:cubicBezTo>
                  <a:pt x="13415" y="8980"/>
                  <a:pt x="13392" y="8980"/>
                  <a:pt x="13369" y="8981"/>
                </a:cubicBezTo>
                <a:cubicBezTo>
                  <a:pt x="12923" y="8994"/>
                  <a:pt x="12493" y="9175"/>
                  <a:pt x="12166" y="9438"/>
                </a:cubicBezTo>
                <a:cubicBezTo>
                  <a:pt x="11841" y="9707"/>
                  <a:pt x="11595" y="10045"/>
                  <a:pt x="11476" y="10437"/>
                </a:cubicBezTo>
                <a:cubicBezTo>
                  <a:pt x="11470" y="10457"/>
                  <a:pt x="11473" y="10478"/>
                  <a:pt x="11487" y="10495"/>
                </a:cubicBezTo>
                <a:cubicBezTo>
                  <a:pt x="11500" y="10514"/>
                  <a:pt x="11521" y="10524"/>
                  <a:pt x="11542" y="10524"/>
                </a:cubicBezTo>
                <a:cubicBezTo>
                  <a:pt x="11556" y="10524"/>
                  <a:pt x="11569" y="10520"/>
                  <a:pt x="11581" y="10512"/>
                </a:cubicBezTo>
                <a:lnTo>
                  <a:pt x="11586" y="10507"/>
                </a:lnTo>
                <a:cubicBezTo>
                  <a:pt x="11893" y="10287"/>
                  <a:pt x="12195" y="10096"/>
                  <a:pt x="12495" y="9957"/>
                </a:cubicBezTo>
                <a:cubicBezTo>
                  <a:pt x="12739" y="9848"/>
                  <a:pt x="12983" y="9776"/>
                  <a:pt x="13227" y="9749"/>
                </a:cubicBezTo>
                <a:lnTo>
                  <a:pt x="13227" y="9749"/>
                </a:lnTo>
                <a:cubicBezTo>
                  <a:pt x="12657" y="9861"/>
                  <a:pt x="12230" y="10360"/>
                  <a:pt x="12230" y="10960"/>
                </a:cubicBezTo>
                <a:cubicBezTo>
                  <a:pt x="12230" y="11066"/>
                  <a:pt x="12244" y="11170"/>
                  <a:pt x="12268" y="11266"/>
                </a:cubicBezTo>
                <a:cubicBezTo>
                  <a:pt x="12572" y="11474"/>
                  <a:pt x="12973" y="11646"/>
                  <a:pt x="13465" y="11668"/>
                </a:cubicBezTo>
                <a:cubicBezTo>
                  <a:pt x="13489" y="11669"/>
                  <a:pt x="13512" y="11669"/>
                  <a:pt x="13535" y="11669"/>
                </a:cubicBezTo>
                <a:cubicBezTo>
                  <a:pt x="14004" y="11669"/>
                  <a:pt x="14382" y="11469"/>
                  <a:pt x="14673" y="11219"/>
                </a:cubicBezTo>
                <a:cubicBezTo>
                  <a:pt x="14692" y="11136"/>
                  <a:pt x="14700" y="11049"/>
                  <a:pt x="14700" y="10960"/>
                </a:cubicBezTo>
                <a:cubicBezTo>
                  <a:pt x="14700" y="10352"/>
                  <a:pt x="14260" y="9847"/>
                  <a:pt x="13682" y="9743"/>
                </a:cubicBezTo>
                <a:cubicBezTo>
                  <a:pt x="13703" y="9743"/>
                  <a:pt x="13723" y="9743"/>
                  <a:pt x="13744" y="9748"/>
                </a:cubicBezTo>
                <a:lnTo>
                  <a:pt x="13860" y="9770"/>
                </a:lnTo>
                <a:cubicBezTo>
                  <a:pt x="13938" y="9786"/>
                  <a:pt x="14017" y="9786"/>
                  <a:pt x="14095" y="9813"/>
                </a:cubicBezTo>
                <a:cubicBezTo>
                  <a:pt x="14173" y="9835"/>
                  <a:pt x="14253" y="9858"/>
                  <a:pt x="14335" y="9879"/>
                </a:cubicBezTo>
                <a:cubicBezTo>
                  <a:pt x="14419" y="9896"/>
                  <a:pt x="14497" y="9934"/>
                  <a:pt x="14579" y="9964"/>
                </a:cubicBezTo>
                <a:cubicBezTo>
                  <a:pt x="14659" y="9995"/>
                  <a:pt x="14744" y="10024"/>
                  <a:pt x="14830" y="10052"/>
                </a:cubicBezTo>
                <a:cubicBezTo>
                  <a:pt x="14997" y="10123"/>
                  <a:pt x="15163" y="10200"/>
                  <a:pt x="15357" y="10258"/>
                </a:cubicBezTo>
                <a:lnTo>
                  <a:pt x="15364" y="10260"/>
                </a:lnTo>
                <a:cubicBezTo>
                  <a:pt x="15370" y="10262"/>
                  <a:pt x="15377" y="10263"/>
                  <a:pt x="15384" y="10263"/>
                </a:cubicBezTo>
                <a:cubicBezTo>
                  <a:pt x="15395" y="10263"/>
                  <a:pt x="15407" y="10260"/>
                  <a:pt x="15418" y="10253"/>
                </a:cubicBezTo>
                <a:cubicBezTo>
                  <a:pt x="15450" y="10233"/>
                  <a:pt x="15460" y="10191"/>
                  <a:pt x="15442" y="10159"/>
                </a:cubicBezTo>
                <a:cubicBezTo>
                  <a:pt x="15340" y="9990"/>
                  <a:pt x="15212" y="9837"/>
                  <a:pt x="15081" y="9684"/>
                </a:cubicBezTo>
                <a:cubicBezTo>
                  <a:pt x="15006" y="9616"/>
                  <a:pt x="14929" y="9551"/>
                  <a:pt x="14850" y="9487"/>
                </a:cubicBezTo>
                <a:cubicBezTo>
                  <a:pt x="14770" y="9425"/>
                  <a:pt x="14695" y="9353"/>
                  <a:pt x="14600" y="9309"/>
                </a:cubicBezTo>
                <a:cubicBezTo>
                  <a:pt x="14266" y="9101"/>
                  <a:pt x="13857" y="8980"/>
                  <a:pt x="13438" y="8980"/>
                </a:cubicBezTo>
                <a:close/>
                <a:moveTo>
                  <a:pt x="16083" y="10401"/>
                </a:moveTo>
                <a:cubicBezTo>
                  <a:pt x="16047" y="10403"/>
                  <a:pt x="16019" y="10434"/>
                  <a:pt x="16019" y="10469"/>
                </a:cubicBezTo>
                <a:cubicBezTo>
                  <a:pt x="16026" y="10720"/>
                  <a:pt x="16149" y="10799"/>
                  <a:pt x="16266" y="10880"/>
                </a:cubicBezTo>
                <a:cubicBezTo>
                  <a:pt x="16358" y="10940"/>
                  <a:pt x="16448" y="10997"/>
                  <a:pt x="16504" y="11148"/>
                </a:cubicBezTo>
                <a:cubicBezTo>
                  <a:pt x="16624" y="11467"/>
                  <a:pt x="16238" y="11731"/>
                  <a:pt x="16235" y="11736"/>
                </a:cubicBezTo>
                <a:cubicBezTo>
                  <a:pt x="16206" y="11754"/>
                  <a:pt x="16199" y="11795"/>
                  <a:pt x="16217" y="11825"/>
                </a:cubicBezTo>
                <a:cubicBezTo>
                  <a:pt x="16230" y="11844"/>
                  <a:pt x="16251" y="11853"/>
                  <a:pt x="16272" y="11853"/>
                </a:cubicBezTo>
                <a:cubicBezTo>
                  <a:pt x="16285" y="11853"/>
                  <a:pt x="16298" y="11850"/>
                  <a:pt x="16307" y="11843"/>
                </a:cubicBezTo>
                <a:cubicBezTo>
                  <a:pt x="16327" y="11830"/>
                  <a:pt x="16781" y="11518"/>
                  <a:pt x="16626" y="11103"/>
                </a:cubicBezTo>
                <a:cubicBezTo>
                  <a:pt x="16555" y="10915"/>
                  <a:pt x="16435" y="10834"/>
                  <a:pt x="16340" y="10771"/>
                </a:cubicBezTo>
                <a:cubicBezTo>
                  <a:pt x="16234" y="10700"/>
                  <a:pt x="16156" y="10649"/>
                  <a:pt x="16150" y="10465"/>
                </a:cubicBezTo>
                <a:cubicBezTo>
                  <a:pt x="16149" y="10430"/>
                  <a:pt x="16116" y="10403"/>
                  <a:pt x="16083" y="10401"/>
                </a:cubicBezTo>
                <a:close/>
                <a:moveTo>
                  <a:pt x="4753" y="10403"/>
                </a:moveTo>
                <a:cubicBezTo>
                  <a:pt x="4718" y="10403"/>
                  <a:pt x="4686" y="10430"/>
                  <a:pt x="4685" y="10466"/>
                </a:cubicBezTo>
                <a:cubicBezTo>
                  <a:pt x="4679" y="10650"/>
                  <a:pt x="4601" y="10703"/>
                  <a:pt x="4495" y="10773"/>
                </a:cubicBezTo>
                <a:cubicBezTo>
                  <a:pt x="4401" y="10837"/>
                  <a:pt x="4282" y="10916"/>
                  <a:pt x="4210" y="11106"/>
                </a:cubicBezTo>
                <a:cubicBezTo>
                  <a:pt x="4054" y="11519"/>
                  <a:pt x="4508" y="11832"/>
                  <a:pt x="4528" y="11846"/>
                </a:cubicBezTo>
                <a:cubicBezTo>
                  <a:pt x="4538" y="11853"/>
                  <a:pt x="4551" y="11857"/>
                  <a:pt x="4565" y="11857"/>
                </a:cubicBezTo>
                <a:cubicBezTo>
                  <a:pt x="4586" y="11857"/>
                  <a:pt x="4606" y="11846"/>
                  <a:pt x="4618" y="11829"/>
                </a:cubicBezTo>
                <a:cubicBezTo>
                  <a:pt x="4637" y="11799"/>
                  <a:pt x="4630" y="11758"/>
                  <a:pt x="4600" y="11738"/>
                </a:cubicBezTo>
                <a:cubicBezTo>
                  <a:pt x="4597" y="11736"/>
                  <a:pt x="4211" y="11471"/>
                  <a:pt x="4331" y="11151"/>
                </a:cubicBezTo>
                <a:cubicBezTo>
                  <a:pt x="4388" y="11001"/>
                  <a:pt x="4474" y="10943"/>
                  <a:pt x="4569" y="10882"/>
                </a:cubicBezTo>
                <a:cubicBezTo>
                  <a:pt x="4685" y="10805"/>
                  <a:pt x="4807" y="10724"/>
                  <a:pt x="4817" y="10472"/>
                </a:cubicBezTo>
                <a:cubicBezTo>
                  <a:pt x="4817" y="10435"/>
                  <a:pt x="4788" y="10406"/>
                  <a:pt x="4753" y="10403"/>
                </a:cubicBezTo>
                <a:close/>
                <a:moveTo>
                  <a:pt x="9952" y="12552"/>
                </a:moveTo>
                <a:cubicBezTo>
                  <a:pt x="9943" y="12552"/>
                  <a:pt x="9934" y="12552"/>
                  <a:pt x="9925" y="12553"/>
                </a:cubicBezTo>
                <a:cubicBezTo>
                  <a:pt x="9795" y="12566"/>
                  <a:pt x="9720" y="12662"/>
                  <a:pt x="9719" y="12665"/>
                </a:cubicBezTo>
                <a:cubicBezTo>
                  <a:pt x="9698" y="12693"/>
                  <a:pt x="9702" y="12734"/>
                  <a:pt x="9730" y="12756"/>
                </a:cubicBezTo>
                <a:cubicBezTo>
                  <a:pt x="9742" y="12765"/>
                  <a:pt x="9756" y="12770"/>
                  <a:pt x="9770" y="12770"/>
                </a:cubicBezTo>
                <a:cubicBezTo>
                  <a:pt x="9789" y="12770"/>
                  <a:pt x="9809" y="12761"/>
                  <a:pt x="9822" y="12744"/>
                </a:cubicBezTo>
                <a:cubicBezTo>
                  <a:pt x="9822" y="12744"/>
                  <a:pt x="9869" y="12688"/>
                  <a:pt x="9941" y="12683"/>
                </a:cubicBezTo>
                <a:cubicBezTo>
                  <a:pt x="9946" y="12683"/>
                  <a:pt x="9951" y="12683"/>
                  <a:pt x="9956" y="12683"/>
                </a:cubicBezTo>
                <a:cubicBezTo>
                  <a:pt x="10010" y="12683"/>
                  <a:pt x="10070" y="12711"/>
                  <a:pt x="10133" y="12768"/>
                </a:cubicBezTo>
                <a:cubicBezTo>
                  <a:pt x="10146" y="12778"/>
                  <a:pt x="10162" y="12784"/>
                  <a:pt x="10176" y="12784"/>
                </a:cubicBezTo>
                <a:cubicBezTo>
                  <a:pt x="10194" y="12784"/>
                  <a:pt x="10211" y="12777"/>
                  <a:pt x="10224" y="12763"/>
                </a:cubicBezTo>
                <a:cubicBezTo>
                  <a:pt x="10249" y="12736"/>
                  <a:pt x="10245" y="12695"/>
                  <a:pt x="10218" y="12671"/>
                </a:cubicBezTo>
                <a:cubicBezTo>
                  <a:pt x="10129" y="12591"/>
                  <a:pt x="10040" y="12552"/>
                  <a:pt x="9952" y="12552"/>
                </a:cubicBezTo>
                <a:close/>
                <a:moveTo>
                  <a:pt x="10845" y="12552"/>
                </a:moveTo>
                <a:cubicBezTo>
                  <a:pt x="10836" y="12552"/>
                  <a:pt x="10827" y="12552"/>
                  <a:pt x="10818" y="12553"/>
                </a:cubicBezTo>
                <a:cubicBezTo>
                  <a:pt x="10689" y="12566"/>
                  <a:pt x="10613" y="12662"/>
                  <a:pt x="10612" y="12665"/>
                </a:cubicBezTo>
                <a:cubicBezTo>
                  <a:pt x="10590" y="12693"/>
                  <a:pt x="10595" y="12734"/>
                  <a:pt x="10623" y="12756"/>
                </a:cubicBezTo>
                <a:cubicBezTo>
                  <a:pt x="10635" y="12765"/>
                  <a:pt x="10649" y="12770"/>
                  <a:pt x="10663" y="12770"/>
                </a:cubicBezTo>
                <a:cubicBezTo>
                  <a:pt x="10683" y="12770"/>
                  <a:pt x="10702" y="12761"/>
                  <a:pt x="10716" y="12744"/>
                </a:cubicBezTo>
                <a:cubicBezTo>
                  <a:pt x="10716" y="12744"/>
                  <a:pt x="10761" y="12688"/>
                  <a:pt x="10834" y="12683"/>
                </a:cubicBezTo>
                <a:cubicBezTo>
                  <a:pt x="10838" y="12683"/>
                  <a:pt x="10842" y="12683"/>
                  <a:pt x="10846" y="12683"/>
                </a:cubicBezTo>
                <a:cubicBezTo>
                  <a:pt x="10902" y="12683"/>
                  <a:pt x="10963" y="12710"/>
                  <a:pt x="11027" y="12768"/>
                </a:cubicBezTo>
                <a:cubicBezTo>
                  <a:pt x="11039" y="12778"/>
                  <a:pt x="11054" y="12784"/>
                  <a:pt x="11070" y="12784"/>
                </a:cubicBezTo>
                <a:cubicBezTo>
                  <a:pt x="11087" y="12784"/>
                  <a:pt x="11105" y="12777"/>
                  <a:pt x="11117" y="12763"/>
                </a:cubicBezTo>
                <a:cubicBezTo>
                  <a:pt x="11142" y="12736"/>
                  <a:pt x="11138" y="12695"/>
                  <a:pt x="11111" y="12671"/>
                </a:cubicBezTo>
                <a:cubicBezTo>
                  <a:pt x="11023" y="12591"/>
                  <a:pt x="10934" y="12552"/>
                  <a:pt x="10845" y="12552"/>
                </a:cubicBezTo>
                <a:close/>
                <a:moveTo>
                  <a:pt x="9377" y="11841"/>
                </a:moveTo>
                <a:cubicBezTo>
                  <a:pt x="9364" y="11841"/>
                  <a:pt x="9351" y="11845"/>
                  <a:pt x="9340" y="11853"/>
                </a:cubicBezTo>
                <a:cubicBezTo>
                  <a:pt x="9325" y="11864"/>
                  <a:pt x="8997" y="12106"/>
                  <a:pt x="8999" y="12426"/>
                </a:cubicBezTo>
                <a:cubicBezTo>
                  <a:pt x="9000" y="12603"/>
                  <a:pt x="9099" y="12763"/>
                  <a:pt x="9296" y="12903"/>
                </a:cubicBezTo>
                <a:cubicBezTo>
                  <a:pt x="9306" y="12911"/>
                  <a:pt x="9320" y="12914"/>
                  <a:pt x="9333" y="12914"/>
                </a:cubicBezTo>
                <a:cubicBezTo>
                  <a:pt x="9354" y="12914"/>
                  <a:pt x="9374" y="12906"/>
                  <a:pt x="9386" y="12886"/>
                </a:cubicBezTo>
                <a:cubicBezTo>
                  <a:pt x="9408" y="12857"/>
                  <a:pt x="9400" y="12818"/>
                  <a:pt x="9369" y="12797"/>
                </a:cubicBezTo>
                <a:cubicBezTo>
                  <a:pt x="9209" y="12683"/>
                  <a:pt x="9127" y="12557"/>
                  <a:pt x="9127" y="12426"/>
                </a:cubicBezTo>
                <a:cubicBezTo>
                  <a:pt x="9127" y="12171"/>
                  <a:pt x="9415" y="11959"/>
                  <a:pt x="9416" y="11958"/>
                </a:cubicBezTo>
                <a:cubicBezTo>
                  <a:pt x="9444" y="11936"/>
                  <a:pt x="9451" y="11895"/>
                  <a:pt x="9430" y="11867"/>
                </a:cubicBezTo>
                <a:cubicBezTo>
                  <a:pt x="9417" y="11850"/>
                  <a:pt x="9397" y="11841"/>
                  <a:pt x="9377" y="11841"/>
                </a:cubicBezTo>
                <a:close/>
                <a:moveTo>
                  <a:pt x="11068" y="10619"/>
                </a:moveTo>
                <a:cubicBezTo>
                  <a:pt x="11037" y="10619"/>
                  <a:pt x="11007" y="10646"/>
                  <a:pt x="11003" y="10679"/>
                </a:cubicBezTo>
                <a:cubicBezTo>
                  <a:pt x="10930" y="11634"/>
                  <a:pt x="11390" y="11948"/>
                  <a:pt x="11407" y="11958"/>
                </a:cubicBezTo>
                <a:cubicBezTo>
                  <a:pt x="11411" y="11959"/>
                  <a:pt x="11697" y="12174"/>
                  <a:pt x="11695" y="12425"/>
                </a:cubicBezTo>
                <a:cubicBezTo>
                  <a:pt x="11694" y="12557"/>
                  <a:pt x="11612" y="12681"/>
                  <a:pt x="11453" y="12797"/>
                </a:cubicBezTo>
                <a:cubicBezTo>
                  <a:pt x="11424" y="12818"/>
                  <a:pt x="11418" y="12857"/>
                  <a:pt x="11438" y="12886"/>
                </a:cubicBezTo>
                <a:cubicBezTo>
                  <a:pt x="11449" y="12904"/>
                  <a:pt x="11469" y="12914"/>
                  <a:pt x="11490" y="12914"/>
                </a:cubicBezTo>
                <a:cubicBezTo>
                  <a:pt x="11503" y="12914"/>
                  <a:pt x="11517" y="12911"/>
                  <a:pt x="11527" y="12901"/>
                </a:cubicBezTo>
                <a:cubicBezTo>
                  <a:pt x="11724" y="12763"/>
                  <a:pt x="11824" y="12601"/>
                  <a:pt x="11824" y="12426"/>
                </a:cubicBezTo>
                <a:cubicBezTo>
                  <a:pt x="11828" y="12106"/>
                  <a:pt x="11499" y="11863"/>
                  <a:pt x="11482" y="11852"/>
                </a:cubicBezTo>
                <a:cubicBezTo>
                  <a:pt x="11477" y="11849"/>
                  <a:pt x="11066" y="11561"/>
                  <a:pt x="11135" y="10690"/>
                </a:cubicBezTo>
                <a:cubicBezTo>
                  <a:pt x="11138" y="10655"/>
                  <a:pt x="11110" y="10622"/>
                  <a:pt x="11074" y="10619"/>
                </a:cubicBezTo>
                <a:cubicBezTo>
                  <a:pt x="11072" y="10619"/>
                  <a:pt x="11070" y="10619"/>
                  <a:pt x="11068" y="10619"/>
                </a:cubicBezTo>
                <a:close/>
                <a:moveTo>
                  <a:pt x="8356" y="13809"/>
                </a:moveTo>
                <a:cubicBezTo>
                  <a:pt x="8335" y="13809"/>
                  <a:pt x="8314" y="13819"/>
                  <a:pt x="8301" y="13838"/>
                </a:cubicBezTo>
                <a:cubicBezTo>
                  <a:pt x="8283" y="13868"/>
                  <a:pt x="8290" y="13909"/>
                  <a:pt x="8320" y="13927"/>
                </a:cubicBezTo>
                <a:cubicBezTo>
                  <a:pt x="9013" y="14400"/>
                  <a:pt x="9709" y="14555"/>
                  <a:pt x="10331" y="14555"/>
                </a:cubicBezTo>
                <a:cubicBezTo>
                  <a:pt x="11567" y="14555"/>
                  <a:pt x="12503" y="13937"/>
                  <a:pt x="12517" y="13927"/>
                </a:cubicBezTo>
                <a:cubicBezTo>
                  <a:pt x="12548" y="13909"/>
                  <a:pt x="12555" y="13868"/>
                  <a:pt x="12536" y="13838"/>
                </a:cubicBezTo>
                <a:cubicBezTo>
                  <a:pt x="12523" y="13819"/>
                  <a:pt x="12502" y="13809"/>
                  <a:pt x="12481" y="13809"/>
                </a:cubicBezTo>
                <a:cubicBezTo>
                  <a:pt x="12469" y="13809"/>
                  <a:pt x="12456" y="13813"/>
                  <a:pt x="12445" y="13819"/>
                </a:cubicBezTo>
                <a:cubicBezTo>
                  <a:pt x="12432" y="13829"/>
                  <a:pt x="11527" y="14426"/>
                  <a:pt x="10335" y="14426"/>
                </a:cubicBezTo>
                <a:cubicBezTo>
                  <a:pt x="9734" y="14426"/>
                  <a:pt x="9061" y="14274"/>
                  <a:pt x="8392" y="13819"/>
                </a:cubicBezTo>
                <a:cubicBezTo>
                  <a:pt x="8381" y="13813"/>
                  <a:pt x="8368" y="13809"/>
                  <a:pt x="8356" y="13809"/>
                </a:cubicBezTo>
                <a:close/>
                <a:moveTo>
                  <a:pt x="3315" y="11744"/>
                </a:moveTo>
                <a:cubicBezTo>
                  <a:pt x="3297" y="11744"/>
                  <a:pt x="3280" y="11751"/>
                  <a:pt x="3267" y="11765"/>
                </a:cubicBezTo>
                <a:cubicBezTo>
                  <a:pt x="3031" y="12023"/>
                  <a:pt x="2887" y="12524"/>
                  <a:pt x="2887" y="13070"/>
                </a:cubicBezTo>
                <a:cubicBezTo>
                  <a:pt x="2887" y="13904"/>
                  <a:pt x="3214" y="14559"/>
                  <a:pt x="3631" y="14559"/>
                </a:cubicBezTo>
                <a:cubicBezTo>
                  <a:pt x="4048" y="14559"/>
                  <a:pt x="4375" y="13904"/>
                  <a:pt x="4375" y="13070"/>
                </a:cubicBezTo>
                <a:cubicBezTo>
                  <a:pt x="4375" y="12593"/>
                  <a:pt x="4262" y="12143"/>
                  <a:pt x="4075" y="11866"/>
                </a:cubicBezTo>
                <a:cubicBezTo>
                  <a:pt x="4061" y="11849"/>
                  <a:pt x="4040" y="11840"/>
                  <a:pt x="4020" y="11840"/>
                </a:cubicBezTo>
                <a:cubicBezTo>
                  <a:pt x="4006" y="11840"/>
                  <a:pt x="3993" y="11843"/>
                  <a:pt x="3982" y="11852"/>
                </a:cubicBezTo>
                <a:cubicBezTo>
                  <a:pt x="3951" y="11871"/>
                  <a:pt x="3944" y="11912"/>
                  <a:pt x="3963" y="11942"/>
                </a:cubicBezTo>
                <a:cubicBezTo>
                  <a:pt x="4139" y="12198"/>
                  <a:pt x="4244" y="12621"/>
                  <a:pt x="4244" y="13072"/>
                </a:cubicBezTo>
                <a:cubicBezTo>
                  <a:pt x="4244" y="13810"/>
                  <a:pt x="3962" y="14431"/>
                  <a:pt x="3630" y="14431"/>
                </a:cubicBezTo>
                <a:cubicBezTo>
                  <a:pt x="3297" y="14431"/>
                  <a:pt x="3016" y="13808"/>
                  <a:pt x="3016" y="13072"/>
                </a:cubicBezTo>
                <a:cubicBezTo>
                  <a:pt x="3016" y="12557"/>
                  <a:pt x="3148" y="12091"/>
                  <a:pt x="3362" y="11853"/>
                </a:cubicBezTo>
                <a:cubicBezTo>
                  <a:pt x="3388" y="11827"/>
                  <a:pt x="3385" y="11786"/>
                  <a:pt x="3359" y="11761"/>
                </a:cubicBezTo>
                <a:cubicBezTo>
                  <a:pt x="3347" y="11750"/>
                  <a:pt x="3331" y="11744"/>
                  <a:pt x="3315" y="11744"/>
                </a:cubicBezTo>
                <a:close/>
                <a:moveTo>
                  <a:pt x="17546" y="11746"/>
                </a:moveTo>
                <a:cubicBezTo>
                  <a:pt x="17530" y="11746"/>
                  <a:pt x="17514" y="11752"/>
                  <a:pt x="17502" y="11764"/>
                </a:cubicBezTo>
                <a:cubicBezTo>
                  <a:pt x="17475" y="11788"/>
                  <a:pt x="17473" y="11829"/>
                  <a:pt x="17497" y="11856"/>
                </a:cubicBezTo>
                <a:cubicBezTo>
                  <a:pt x="17712" y="12091"/>
                  <a:pt x="17844" y="12557"/>
                  <a:pt x="17844" y="13074"/>
                </a:cubicBezTo>
                <a:cubicBezTo>
                  <a:pt x="17844" y="13811"/>
                  <a:pt x="17564" y="14432"/>
                  <a:pt x="17231" y="14432"/>
                </a:cubicBezTo>
                <a:cubicBezTo>
                  <a:pt x="16899" y="14432"/>
                  <a:pt x="16617" y="13810"/>
                  <a:pt x="16617" y="13074"/>
                </a:cubicBezTo>
                <a:cubicBezTo>
                  <a:pt x="16617" y="12623"/>
                  <a:pt x="16722" y="12200"/>
                  <a:pt x="16896" y="11943"/>
                </a:cubicBezTo>
                <a:cubicBezTo>
                  <a:pt x="16916" y="11914"/>
                  <a:pt x="16909" y="11873"/>
                  <a:pt x="16879" y="11853"/>
                </a:cubicBezTo>
                <a:cubicBezTo>
                  <a:pt x="16868" y="11846"/>
                  <a:pt x="16856" y="11843"/>
                  <a:pt x="16843" y="11843"/>
                </a:cubicBezTo>
                <a:cubicBezTo>
                  <a:pt x="16822" y="11843"/>
                  <a:pt x="16801" y="11853"/>
                  <a:pt x="16789" y="11871"/>
                </a:cubicBezTo>
                <a:cubicBezTo>
                  <a:pt x="16599" y="12149"/>
                  <a:pt x="16486" y="12599"/>
                  <a:pt x="16486" y="13075"/>
                </a:cubicBezTo>
                <a:cubicBezTo>
                  <a:pt x="16486" y="13910"/>
                  <a:pt x="16814" y="14565"/>
                  <a:pt x="17231" y="14565"/>
                </a:cubicBezTo>
                <a:cubicBezTo>
                  <a:pt x="17649" y="14565"/>
                  <a:pt x="17976" y="13910"/>
                  <a:pt x="17976" y="13075"/>
                </a:cubicBezTo>
                <a:cubicBezTo>
                  <a:pt x="17976" y="12525"/>
                  <a:pt x="17828" y="12026"/>
                  <a:pt x="17594" y="11767"/>
                </a:cubicBezTo>
                <a:cubicBezTo>
                  <a:pt x="17580" y="11753"/>
                  <a:pt x="17563" y="11746"/>
                  <a:pt x="17546" y="11746"/>
                </a:cubicBezTo>
                <a:close/>
                <a:moveTo>
                  <a:pt x="7216" y="16812"/>
                </a:moveTo>
                <a:cubicBezTo>
                  <a:pt x="7216" y="16812"/>
                  <a:pt x="7868" y="18556"/>
                  <a:pt x="10416" y="18556"/>
                </a:cubicBezTo>
                <a:cubicBezTo>
                  <a:pt x="12966" y="18556"/>
                  <a:pt x="13618" y="16812"/>
                  <a:pt x="13618" y="16812"/>
                </a:cubicBezTo>
                <a:lnTo>
                  <a:pt x="13618" y="16812"/>
                </a:lnTo>
                <a:cubicBezTo>
                  <a:pt x="12551" y="17271"/>
                  <a:pt x="11484" y="17424"/>
                  <a:pt x="10535" y="17424"/>
                </a:cubicBezTo>
                <a:cubicBezTo>
                  <a:pt x="8638" y="17424"/>
                  <a:pt x="7216" y="16812"/>
                  <a:pt x="7216" y="16812"/>
                </a:cubicBezTo>
                <a:close/>
                <a:moveTo>
                  <a:pt x="18621" y="31168"/>
                </a:moveTo>
                <a:cubicBezTo>
                  <a:pt x="18584" y="31168"/>
                  <a:pt x="18556" y="31197"/>
                  <a:pt x="18556" y="31233"/>
                </a:cubicBezTo>
                <a:lnTo>
                  <a:pt x="18556" y="34883"/>
                </a:lnTo>
                <a:cubicBezTo>
                  <a:pt x="18556" y="34920"/>
                  <a:pt x="18585" y="34948"/>
                  <a:pt x="18621" y="34948"/>
                </a:cubicBezTo>
                <a:cubicBezTo>
                  <a:pt x="18657" y="34948"/>
                  <a:pt x="18686" y="34918"/>
                  <a:pt x="18686" y="34883"/>
                </a:cubicBezTo>
                <a:lnTo>
                  <a:pt x="18686" y="33758"/>
                </a:lnTo>
                <a:lnTo>
                  <a:pt x="20069" y="34301"/>
                </a:lnTo>
                <a:lnTo>
                  <a:pt x="18686" y="31994"/>
                </a:lnTo>
                <a:lnTo>
                  <a:pt x="18686" y="31233"/>
                </a:lnTo>
                <a:cubicBezTo>
                  <a:pt x="18686" y="31196"/>
                  <a:pt x="18656" y="31168"/>
                  <a:pt x="18621" y="31168"/>
                </a:cubicBezTo>
                <a:close/>
                <a:moveTo>
                  <a:pt x="2822" y="31169"/>
                </a:moveTo>
                <a:cubicBezTo>
                  <a:pt x="2786" y="31169"/>
                  <a:pt x="2755" y="31197"/>
                  <a:pt x="2755" y="31234"/>
                </a:cubicBezTo>
                <a:lnTo>
                  <a:pt x="2755" y="32253"/>
                </a:lnTo>
                <a:lnTo>
                  <a:pt x="1091" y="34536"/>
                </a:lnTo>
                <a:lnTo>
                  <a:pt x="2755" y="33854"/>
                </a:lnTo>
                <a:lnTo>
                  <a:pt x="2755" y="34884"/>
                </a:lnTo>
                <a:cubicBezTo>
                  <a:pt x="2755" y="34920"/>
                  <a:pt x="2783" y="34949"/>
                  <a:pt x="2822" y="34949"/>
                </a:cubicBezTo>
                <a:cubicBezTo>
                  <a:pt x="2857" y="34949"/>
                  <a:pt x="2887" y="34921"/>
                  <a:pt x="2887" y="34884"/>
                </a:cubicBezTo>
                <a:lnTo>
                  <a:pt x="2887" y="31234"/>
                </a:lnTo>
                <a:cubicBezTo>
                  <a:pt x="2887" y="31199"/>
                  <a:pt x="2857" y="31169"/>
                  <a:pt x="2822" y="31169"/>
                </a:cubicBezTo>
                <a:close/>
                <a:moveTo>
                  <a:pt x="15880" y="20414"/>
                </a:moveTo>
                <a:cubicBezTo>
                  <a:pt x="15869" y="20414"/>
                  <a:pt x="15857" y="20417"/>
                  <a:pt x="15846" y="20424"/>
                </a:cubicBezTo>
                <a:cubicBezTo>
                  <a:pt x="13421" y="21919"/>
                  <a:pt x="10999" y="23560"/>
                  <a:pt x="10480" y="23914"/>
                </a:cubicBezTo>
                <a:lnTo>
                  <a:pt x="10480" y="21285"/>
                </a:lnTo>
                <a:cubicBezTo>
                  <a:pt x="10480" y="21250"/>
                  <a:pt x="10452" y="21219"/>
                  <a:pt x="10415" y="21219"/>
                </a:cubicBezTo>
                <a:cubicBezTo>
                  <a:pt x="10380" y="21219"/>
                  <a:pt x="10350" y="21247"/>
                  <a:pt x="10350" y="21285"/>
                </a:cubicBezTo>
                <a:lnTo>
                  <a:pt x="10350" y="23917"/>
                </a:lnTo>
                <a:cubicBezTo>
                  <a:pt x="8509" y="22673"/>
                  <a:pt x="5090" y="20664"/>
                  <a:pt x="5057" y="20643"/>
                </a:cubicBezTo>
                <a:cubicBezTo>
                  <a:pt x="5046" y="20637"/>
                  <a:pt x="5035" y="20634"/>
                  <a:pt x="5024" y="20634"/>
                </a:cubicBezTo>
                <a:cubicBezTo>
                  <a:pt x="5001" y="20634"/>
                  <a:pt x="4980" y="20646"/>
                  <a:pt x="4968" y="20666"/>
                </a:cubicBezTo>
                <a:cubicBezTo>
                  <a:pt x="4951" y="20698"/>
                  <a:pt x="4961" y="20736"/>
                  <a:pt x="4991" y="20755"/>
                </a:cubicBezTo>
                <a:cubicBezTo>
                  <a:pt x="5026" y="20776"/>
                  <a:pt x="8532" y="22837"/>
                  <a:pt x="10351" y="24072"/>
                </a:cubicBezTo>
                <a:lnTo>
                  <a:pt x="10351" y="40551"/>
                </a:lnTo>
                <a:cubicBezTo>
                  <a:pt x="10351" y="40586"/>
                  <a:pt x="10380" y="40616"/>
                  <a:pt x="10416" y="40616"/>
                </a:cubicBezTo>
                <a:cubicBezTo>
                  <a:pt x="10452" y="40616"/>
                  <a:pt x="10483" y="40587"/>
                  <a:pt x="10483" y="40551"/>
                </a:cubicBezTo>
                <a:lnTo>
                  <a:pt x="10483" y="24072"/>
                </a:lnTo>
                <a:cubicBezTo>
                  <a:pt x="10777" y="23870"/>
                  <a:pt x="13345" y="22121"/>
                  <a:pt x="15917" y="20535"/>
                </a:cubicBezTo>
                <a:cubicBezTo>
                  <a:pt x="15945" y="20516"/>
                  <a:pt x="15955" y="20476"/>
                  <a:pt x="15937" y="20445"/>
                </a:cubicBezTo>
                <a:cubicBezTo>
                  <a:pt x="15924" y="20425"/>
                  <a:pt x="15902" y="20414"/>
                  <a:pt x="15880" y="20414"/>
                </a:cubicBezTo>
                <a:close/>
                <a:moveTo>
                  <a:pt x="2782" y="40011"/>
                </a:moveTo>
                <a:cubicBezTo>
                  <a:pt x="2782" y="40011"/>
                  <a:pt x="1" y="45914"/>
                  <a:pt x="2138" y="65836"/>
                </a:cubicBezTo>
                <a:lnTo>
                  <a:pt x="19400" y="65916"/>
                </a:lnTo>
                <a:cubicBezTo>
                  <a:pt x="20211" y="58783"/>
                  <a:pt x="21152" y="46170"/>
                  <a:pt x="18621" y="40011"/>
                </a:cubicBezTo>
                <a:cubicBezTo>
                  <a:pt x="18621" y="40011"/>
                  <a:pt x="15729" y="40804"/>
                  <a:pt x="11036" y="40804"/>
                </a:cubicBezTo>
                <a:cubicBezTo>
                  <a:pt x="8689" y="40804"/>
                  <a:pt x="5893" y="40606"/>
                  <a:pt x="2782" y="4001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40"/>
          <p:cNvSpPr/>
          <p:nvPr/>
        </p:nvSpPr>
        <p:spPr>
          <a:xfrm>
            <a:off x="6504211" y="3066204"/>
            <a:ext cx="554315" cy="349199"/>
          </a:xfrm>
          <a:custGeom>
            <a:avLst/>
            <a:gdLst/>
            <a:ahLst/>
            <a:cxnLst/>
            <a:rect l="l" t="t" r="r" b="b"/>
            <a:pathLst>
              <a:path w="14111" h="8890" extrusionOk="0">
                <a:moveTo>
                  <a:pt x="11036" y="1"/>
                </a:moveTo>
                <a:cubicBezTo>
                  <a:pt x="9778" y="1"/>
                  <a:pt x="7906" y="1243"/>
                  <a:pt x="7906" y="1243"/>
                </a:cubicBezTo>
                <a:cubicBezTo>
                  <a:pt x="7877" y="940"/>
                  <a:pt x="7728" y="762"/>
                  <a:pt x="7728" y="762"/>
                </a:cubicBezTo>
                <a:cubicBezTo>
                  <a:pt x="7547" y="556"/>
                  <a:pt x="7306" y="418"/>
                  <a:pt x="6965" y="418"/>
                </a:cubicBezTo>
                <a:cubicBezTo>
                  <a:pt x="6327" y="418"/>
                  <a:pt x="5344" y="903"/>
                  <a:pt x="3769" y="2335"/>
                </a:cubicBezTo>
                <a:cubicBezTo>
                  <a:pt x="1356" y="4530"/>
                  <a:pt x="0" y="8519"/>
                  <a:pt x="2285" y="8856"/>
                </a:cubicBezTo>
                <a:cubicBezTo>
                  <a:pt x="2443" y="8879"/>
                  <a:pt x="2604" y="8890"/>
                  <a:pt x="2768" y="8890"/>
                </a:cubicBezTo>
                <a:cubicBezTo>
                  <a:pt x="4985" y="8890"/>
                  <a:pt x="7697" y="6928"/>
                  <a:pt x="7697" y="6928"/>
                </a:cubicBezTo>
                <a:cubicBezTo>
                  <a:pt x="8587" y="6487"/>
                  <a:pt x="11046" y="5687"/>
                  <a:pt x="11053" y="5687"/>
                </a:cubicBezTo>
                <a:cubicBezTo>
                  <a:pt x="11053" y="5687"/>
                  <a:pt x="11053" y="5687"/>
                  <a:pt x="11053" y="5687"/>
                </a:cubicBezTo>
                <a:cubicBezTo>
                  <a:pt x="13686" y="4745"/>
                  <a:pt x="13246" y="3841"/>
                  <a:pt x="13246" y="3841"/>
                </a:cubicBezTo>
                <a:cubicBezTo>
                  <a:pt x="13778" y="3582"/>
                  <a:pt x="14097" y="3481"/>
                  <a:pt x="14105" y="2941"/>
                </a:cubicBezTo>
                <a:cubicBezTo>
                  <a:pt x="14110" y="2398"/>
                  <a:pt x="13459" y="2255"/>
                  <a:pt x="13459" y="2255"/>
                </a:cubicBezTo>
                <a:cubicBezTo>
                  <a:pt x="13614" y="2051"/>
                  <a:pt x="13571" y="1692"/>
                  <a:pt x="13571" y="1692"/>
                </a:cubicBezTo>
                <a:cubicBezTo>
                  <a:pt x="13409" y="1117"/>
                  <a:pt x="12649" y="1038"/>
                  <a:pt x="12240" y="1038"/>
                </a:cubicBezTo>
                <a:cubicBezTo>
                  <a:pt x="12082" y="1038"/>
                  <a:pt x="11977" y="1049"/>
                  <a:pt x="11977" y="1049"/>
                </a:cubicBezTo>
                <a:cubicBezTo>
                  <a:pt x="12128" y="749"/>
                  <a:pt x="11939" y="408"/>
                  <a:pt x="11939" y="408"/>
                </a:cubicBezTo>
                <a:cubicBezTo>
                  <a:pt x="11739" y="114"/>
                  <a:pt x="11415" y="1"/>
                  <a:pt x="11036" y="1"/>
                </a:cubicBezTo>
                <a:close/>
              </a:path>
            </a:pathLst>
          </a:custGeom>
          <a:solidFill>
            <a:srgbClr val="C463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40"/>
          <p:cNvSpPr/>
          <p:nvPr/>
        </p:nvSpPr>
        <p:spPr>
          <a:xfrm>
            <a:off x="6681647" y="3104854"/>
            <a:ext cx="354132" cy="164740"/>
          </a:xfrm>
          <a:custGeom>
            <a:avLst/>
            <a:gdLst/>
            <a:ahLst/>
            <a:cxnLst/>
            <a:rect l="l" t="t" r="r" b="b"/>
            <a:pathLst>
              <a:path w="9015" h="4194" extrusionOk="0">
                <a:moveTo>
                  <a:pt x="7396" y="0"/>
                </a:moveTo>
                <a:cubicBezTo>
                  <a:pt x="5100" y="0"/>
                  <a:pt x="2600" y="1728"/>
                  <a:pt x="2576" y="1746"/>
                </a:cubicBezTo>
                <a:cubicBezTo>
                  <a:pt x="2546" y="1767"/>
                  <a:pt x="2539" y="1808"/>
                  <a:pt x="2560" y="1837"/>
                </a:cubicBezTo>
                <a:cubicBezTo>
                  <a:pt x="2572" y="1854"/>
                  <a:pt x="2593" y="1863"/>
                  <a:pt x="2613" y="1863"/>
                </a:cubicBezTo>
                <a:cubicBezTo>
                  <a:pt x="2614" y="1864"/>
                  <a:pt x="2616" y="1864"/>
                  <a:pt x="2617" y="1864"/>
                </a:cubicBezTo>
                <a:cubicBezTo>
                  <a:pt x="2629" y="1864"/>
                  <a:pt x="2640" y="1860"/>
                  <a:pt x="2649" y="1852"/>
                </a:cubicBezTo>
                <a:cubicBezTo>
                  <a:pt x="2675" y="1834"/>
                  <a:pt x="5139" y="129"/>
                  <a:pt x="7396" y="129"/>
                </a:cubicBezTo>
                <a:lnTo>
                  <a:pt x="7458" y="129"/>
                </a:lnTo>
                <a:cubicBezTo>
                  <a:pt x="7494" y="129"/>
                  <a:pt x="7522" y="101"/>
                  <a:pt x="7523" y="65"/>
                </a:cubicBezTo>
                <a:cubicBezTo>
                  <a:pt x="7523" y="30"/>
                  <a:pt x="7495" y="0"/>
                  <a:pt x="7460" y="0"/>
                </a:cubicBezTo>
                <a:close/>
                <a:moveTo>
                  <a:pt x="3756" y="1"/>
                </a:moveTo>
                <a:cubicBezTo>
                  <a:pt x="3746" y="1"/>
                  <a:pt x="3736" y="3"/>
                  <a:pt x="3727" y="7"/>
                </a:cubicBezTo>
                <a:cubicBezTo>
                  <a:pt x="3703" y="20"/>
                  <a:pt x="1331" y="1237"/>
                  <a:pt x="32" y="2285"/>
                </a:cubicBezTo>
                <a:cubicBezTo>
                  <a:pt x="4" y="2308"/>
                  <a:pt x="1" y="2349"/>
                  <a:pt x="24" y="2377"/>
                </a:cubicBezTo>
                <a:cubicBezTo>
                  <a:pt x="36" y="2393"/>
                  <a:pt x="56" y="2403"/>
                  <a:pt x="74" y="2403"/>
                </a:cubicBezTo>
                <a:cubicBezTo>
                  <a:pt x="87" y="2400"/>
                  <a:pt x="101" y="2395"/>
                  <a:pt x="114" y="2386"/>
                </a:cubicBezTo>
                <a:cubicBezTo>
                  <a:pt x="1402" y="1346"/>
                  <a:pt x="3763" y="135"/>
                  <a:pt x="3785" y="122"/>
                </a:cubicBezTo>
                <a:cubicBezTo>
                  <a:pt x="3817" y="106"/>
                  <a:pt x="3829" y="68"/>
                  <a:pt x="3814" y="36"/>
                </a:cubicBezTo>
                <a:cubicBezTo>
                  <a:pt x="3803" y="13"/>
                  <a:pt x="3780" y="1"/>
                  <a:pt x="3756" y="1"/>
                </a:cubicBezTo>
                <a:close/>
                <a:moveTo>
                  <a:pt x="7959" y="1047"/>
                </a:moveTo>
                <a:cubicBezTo>
                  <a:pt x="7068" y="1047"/>
                  <a:pt x="5522" y="1298"/>
                  <a:pt x="3065" y="2421"/>
                </a:cubicBezTo>
                <a:cubicBezTo>
                  <a:pt x="3034" y="2435"/>
                  <a:pt x="3017" y="2475"/>
                  <a:pt x="3034" y="2509"/>
                </a:cubicBezTo>
                <a:cubicBezTo>
                  <a:pt x="3044" y="2531"/>
                  <a:pt x="3070" y="2545"/>
                  <a:pt x="3092" y="2545"/>
                </a:cubicBezTo>
                <a:cubicBezTo>
                  <a:pt x="3094" y="2546"/>
                  <a:pt x="3096" y="2546"/>
                  <a:pt x="3097" y="2546"/>
                </a:cubicBezTo>
                <a:cubicBezTo>
                  <a:pt x="3103" y="2546"/>
                  <a:pt x="3110" y="2544"/>
                  <a:pt x="3116" y="2540"/>
                </a:cubicBezTo>
                <a:cubicBezTo>
                  <a:pt x="5557" y="1426"/>
                  <a:pt x="7093" y="1185"/>
                  <a:pt x="7965" y="1185"/>
                </a:cubicBezTo>
                <a:cubicBezTo>
                  <a:pt x="8623" y="1185"/>
                  <a:pt x="8903" y="1321"/>
                  <a:pt x="8910" y="1324"/>
                </a:cubicBezTo>
                <a:cubicBezTo>
                  <a:pt x="8920" y="1330"/>
                  <a:pt x="8930" y="1332"/>
                  <a:pt x="8941" y="1332"/>
                </a:cubicBezTo>
                <a:cubicBezTo>
                  <a:pt x="8964" y="1332"/>
                  <a:pt x="8986" y="1320"/>
                  <a:pt x="8999" y="1299"/>
                </a:cubicBezTo>
                <a:cubicBezTo>
                  <a:pt x="9015" y="1266"/>
                  <a:pt x="9005" y="1228"/>
                  <a:pt x="8972" y="1210"/>
                </a:cubicBezTo>
                <a:cubicBezTo>
                  <a:pt x="8945" y="1196"/>
                  <a:pt x="8647" y="1047"/>
                  <a:pt x="7959" y="1047"/>
                </a:cubicBezTo>
                <a:close/>
                <a:moveTo>
                  <a:pt x="7867" y="2419"/>
                </a:moveTo>
                <a:cubicBezTo>
                  <a:pt x="6286" y="2419"/>
                  <a:pt x="3415" y="3986"/>
                  <a:pt x="3262" y="4072"/>
                </a:cubicBezTo>
                <a:cubicBezTo>
                  <a:pt x="3229" y="4089"/>
                  <a:pt x="3218" y="4127"/>
                  <a:pt x="3235" y="4160"/>
                </a:cubicBezTo>
                <a:cubicBezTo>
                  <a:pt x="3246" y="4181"/>
                  <a:pt x="3269" y="4194"/>
                  <a:pt x="3292" y="4194"/>
                </a:cubicBezTo>
                <a:cubicBezTo>
                  <a:pt x="3303" y="4194"/>
                  <a:pt x="3313" y="4192"/>
                  <a:pt x="3326" y="4187"/>
                </a:cubicBezTo>
                <a:cubicBezTo>
                  <a:pt x="3338" y="4181"/>
                  <a:pt x="4516" y="3536"/>
                  <a:pt x="5765" y="3060"/>
                </a:cubicBezTo>
                <a:cubicBezTo>
                  <a:pt x="6660" y="2718"/>
                  <a:pt x="7368" y="2547"/>
                  <a:pt x="7869" y="2547"/>
                </a:cubicBezTo>
                <a:cubicBezTo>
                  <a:pt x="8276" y="2547"/>
                  <a:pt x="8547" y="2660"/>
                  <a:pt x="8672" y="2886"/>
                </a:cubicBezTo>
                <a:cubicBezTo>
                  <a:pt x="8684" y="2907"/>
                  <a:pt x="8707" y="2919"/>
                  <a:pt x="8730" y="2919"/>
                </a:cubicBezTo>
                <a:cubicBezTo>
                  <a:pt x="8741" y="2919"/>
                  <a:pt x="8751" y="2917"/>
                  <a:pt x="8760" y="2912"/>
                </a:cubicBezTo>
                <a:cubicBezTo>
                  <a:pt x="8790" y="2893"/>
                  <a:pt x="8802" y="2855"/>
                  <a:pt x="8785" y="2823"/>
                </a:cubicBezTo>
                <a:cubicBezTo>
                  <a:pt x="8626" y="2534"/>
                  <a:pt x="8294" y="2419"/>
                  <a:pt x="7867" y="2419"/>
                </a:cubicBezTo>
                <a:close/>
              </a:path>
            </a:pathLst>
          </a:custGeom>
          <a:solidFill>
            <a:srgbClr val="1E1A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40"/>
          <p:cNvSpPr/>
          <p:nvPr/>
        </p:nvSpPr>
        <p:spPr>
          <a:xfrm>
            <a:off x="4961138" y="3084469"/>
            <a:ext cx="1840071" cy="1136213"/>
          </a:xfrm>
          <a:custGeom>
            <a:avLst/>
            <a:gdLst/>
            <a:ahLst/>
            <a:cxnLst/>
            <a:rect l="l" t="t" r="r" b="b"/>
            <a:pathLst>
              <a:path w="46842" h="28926" extrusionOk="0">
                <a:moveTo>
                  <a:pt x="18270" y="1"/>
                </a:moveTo>
                <a:cubicBezTo>
                  <a:pt x="16618" y="1"/>
                  <a:pt x="15079" y="182"/>
                  <a:pt x="13747" y="672"/>
                </a:cubicBezTo>
                <a:cubicBezTo>
                  <a:pt x="11790" y="1391"/>
                  <a:pt x="11261" y="1616"/>
                  <a:pt x="10081" y="2477"/>
                </a:cubicBezTo>
                <a:cubicBezTo>
                  <a:pt x="6930" y="4779"/>
                  <a:pt x="1" y="19203"/>
                  <a:pt x="59" y="21976"/>
                </a:cubicBezTo>
                <a:cubicBezTo>
                  <a:pt x="168" y="27080"/>
                  <a:pt x="1346" y="28925"/>
                  <a:pt x="9091" y="28925"/>
                </a:cubicBezTo>
                <a:lnTo>
                  <a:pt x="37527" y="28925"/>
                </a:lnTo>
                <a:cubicBezTo>
                  <a:pt x="37527" y="28925"/>
                  <a:pt x="44016" y="24728"/>
                  <a:pt x="46482" y="7347"/>
                </a:cubicBezTo>
                <a:cubicBezTo>
                  <a:pt x="46842" y="4826"/>
                  <a:pt x="41103" y="4162"/>
                  <a:pt x="41103" y="4162"/>
                </a:cubicBezTo>
                <a:cubicBezTo>
                  <a:pt x="37341" y="9049"/>
                  <a:pt x="36579" y="13046"/>
                  <a:pt x="36579" y="13046"/>
                </a:cubicBezTo>
                <a:cubicBezTo>
                  <a:pt x="36068" y="9864"/>
                  <a:pt x="35446" y="7529"/>
                  <a:pt x="35446" y="7529"/>
                </a:cubicBezTo>
                <a:cubicBezTo>
                  <a:pt x="34359" y="2061"/>
                  <a:pt x="28799" y="1163"/>
                  <a:pt x="28800" y="1162"/>
                </a:cubicBezTo>
                <a:cubicBezTo>
                  <a:pt x="25344" y="729"/>
                  <a:pt x="21581" y="1"/>
                  <a:pt x="182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40"/>
          <p:cNvSpPr/>
          <p:nvPr/>
        </p:nvSpPr>
        <p:spPr>
          <a:xfrm>
            <a:off x="5638751" y="2461326"/>
            <a:ext cx="622981" cy="718745"/>
          </a:xfrm>
          <a:custGeom>
            <a:avLst/>
            <a:gdLst/>
            <a:ahLst/>
            <a:cxnLst/>
            <a:rect l="l" t="t" r="r" b="b"/>
            <a:pathLst>
              <a:path w="15859" h="18298" extrusionOk="0">
                <a:moveTo>
                  <a:pt x="8696" y="0"/>
                </a:moveTo>
                <a:cubicBezTo>
                  <a:pt x="8424" y="0"/>
                  <a:pt x="8261" y="21"/>
                  <a:pt x="8259" y="21"/>
                </a:cubicBezTo>
                <a:cubicBezTo>
                  <a:pt x="8259" y="21"/>
                  <a:pt x="8259" y="21"/>
                  <a:pt x="8259" y="21"/>
                </a:cubicBezTo>
                <a:lnTo>
                  <a:pt x="7595" y="52"/>
                </a:lnTo>
                <a:cubicBezTo>
                  <a:pt x="4718" y="158"/>
                  <a:pt x="2288" y="1934"/>
                  <a:pt x="2060" y="5393"/>
                </a:cubicBezTo>
                <a:lnTo>
                  <a:pt x="2037" y="5554"/>
                </a:lnTo>
                <a:cubicBezTo>
                  <a:pt x="2037" y="5554"/>
                  <a:pt x="1849" y="5487"/>
                  <a:pt x="1590" y="5487"/>
                </a:cubicBezTo>
                <a:cubicBezTo>
                  <a:pt x="1055" y="5487"/>
                  <a:pt x="217" y="5772"/>
                  <a:pt x="109" y="7518"/>
                </a:cubicBezTo>
                <a:cubicBezTo>
                  <a:pt x="0" y="9302"/>
                  <a:pt x="875" y="9542"/>
                  <a:pt x="1353" y="9542"/>
                </a:cubicBezTo>
                <a:cubicBezTo>
                  <a:pt x="1529" y="9542"/>
                  <a:pt x="1651" y="9510"/>
                  <a:pt x="1651" y="9510"/>
                </a:cubicBezTo>
                <a:lnTo>
                  <a:pt x="1651" y="9510"/>
                </a:lnTo>
                <a:lnTo>
                  <a:pt x="1241" y="16138"/>
                </a:lnTo>
                <a:cubicBezTo>
                  <a:pt x="1241" y="16138"/>
                  <a:pt x="1855" y="18062"/>
                  <a:pt x="5553" y="18287"/>
                </a:cubicBezTo>
                <a:cubicBezTo>
                  <a:pt x="5669" y="18294"/>
                  <a:pt x="5781" y="18297"/>
                  <a:pt x="5891" y="18297"/>
                </a:cubicBezTo>
                <a:cubicBezTo>
                  <a:pt x="8155" y="18297"/>
                  <a:pt x="9049" y="16858"/>
                  <a:pt x="9049" y="16858"/>
                </a:cubicBezTo>
                <a:lnTo>
                  <a:pt x="8433" y="13955"/>
                </a:lnTo>
                <a:lnTo>
                  <a:pt x="8433" y="13955"/>
                </a:lnTo>
                <a:lnTo>
                  <a:pt x="8731" y="14064"/>
                </a:lnTo>
                <a:cubicBezTo>
                  <a:pt x="9342" y="14277"/>
                  <a:pt x="9917" y="14375"/>
                  <a:pt x="10450" y="14375"/>
                </a:cubicBezTo>
                <a:cubicBezTo>
                  <a:pt x="12580" y="14375"/>
                  <a:pt x="14027" y="12817"/>
                  <a:pt x="14322" y="10868"/>
                </a:cubicBezTo>
                <a:cubicBezTo>
                  <a:pt x="15859" y="727"/>
                  <a:pt x="10322" y="0"/>
                  <a:pt x="8696" y="0"/>
                </a:cubicBezTo>
                <a:close/>
              </a:path>
            </a:pathLst>
          </a:custGeom>
          <a:solidFill>
            <a:srgbClr val="C463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40"/>
          <p:cNvSpPr/>
          <p:nvPr/>
        </p:nvSpPr>
        <p:spPr>
          <a:xfrm>
            <a:off x="5756283" y="3982085"/>
            <a:ext cx="541352" cy="248014"/>
          </a:xfrm>
          <a:custGeom>
            <a:avLst/>
            <a:gdLst/>
            <a:ahLst/>
            <a:cxnLst/>
            <a:rect l="l" t="t" r="r" b="b"/>
            <a:pathLst>
              <a:path w="13781" h="6314" extrusionOk="0">
                <a:moveTo>
                  <a:pt x="6306" y="0"/>
                </a:moveTo>
                <a:cubicBezTo>
                  <a:pt x="5297" y="0"/>
                  <a:pt x="4385" y="426"/>
                  <a:pt x="3814" y="683"/>
                </a:cubicBezTo>
                <a:cubicBezTo>
                  <a:pt x="2991" y="1052"/>
                  <a:pt x="2266" y="1268"/>
                  <a:pt x="983" y="1268"/>
                </a:cubicBezTo>
                <a:cubicBezTo>
                  <a:pt x="911" y="1268"/>
                  <a:pt x="839" y="1268"/>
                  <a:pt x="764" y="1266"/>
                </a:cubicBezTo>
                <a:lnTo>
                  <a:pt x="0" y="6245"/>
                </a:lnTo>
                <a:cubicBezTo>
                  <a:pt x="0" y="6245"/>
                  <a:pt x="415" y="6314"/>
                  <a:pt x="1019" y="6314"/>
                </a:cubicBezTo>
                <a:cubicBezTo>
                  <a:pt x="2256" y="6314"/>
                  <a:pt x="4284" y="6026"/>
                  <a:pt x="5167" y="4271"/>
                </a:cubicBezTo>
                <a:cubicBezTo>
                  <a:pt x="5167" y="4271"/>
                  <a:pt x="6522" y="5333"/>
                  <a:pt x="7522" y="5333"/>
                </a:cubicBezTo>
                <a:cubicBezTo>
                  <a:pt x="7774" y="5333"/>
                  <a:pt x="8004" y="5266"/>
                  <a:pt x="8183" y="5098"/>
                </a:cubicBezTo>
                <a:cubicBezTo>
                  <a:pt x="8183" y="5098"/>
                  <a:pt x="8612" y="5338"/>
                  <a:pt x="9156" y="5338"/>
                </a:cubicBezTo>
                <a:cubicBezTo>
                  <a:pt x="9441" y="5338"/>
                  <a:pt x="9759" y="5271"/>
                  <a:pt x="10062" y="5069"/>
                </a:cubicBezTo>
                <a:cubicBezTo>
                  <a:pt x="10062" y="5069"/>
                  <a:pt x="10390" y="5312"/>
                  <a:pt x="10850" y="5312"/>
                </a:cubicBezTo>
                <a:cubicBezTo>
                  <a:pt x="11121" y="5312"/>
                  <a:pt x="11439" y="5228"/>
                  <a:pt x="11761" y="4957"/>
                </a:cubicBezTo>
                <a:cubicBezTo>
                  <a:pt x="11761" y="4957"/>
                  <a:pt x="12130" y="5119"/>
                  <a:pt x="12530" y="5119"/>
                </a:cubicBezTo>
                <a:cubicBezTo>
                  <a:pt x="12912" y="5119"/>
                  <a:pt x="13324" y="4972"/>
                  <a:pt x="13473" y="4399"/>
                </a:cubicBezTo>
                <a:cubicBezTo>
                  <a:pt x="13780" y="3224"/>
                  <a:pt x="9512" y="1353"/>
                  <a:pt x="7927" y="432"/>
                </a:cubicBezTo>
                <a:cubicBezTo>
                  <a:pt x="7384" y="116"/>
                  <a:pt x="6832" y="0"/>
                  <a:pt x="6306" y="0"/>
                </a:cubicBezTo>
                <a:close/>
              </a:path>
            </a:pathLst>
          </a:custGeom>
          <a:solidFill>
            <a:srgbClr val="C463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40"/>
          <p:cNvSpPr/>
          <p:nvPr/>
        </p:nvSpPr>
        <p:spPr>
          <a:xfrm>
            <a:off x="7214625" y="3117305"/>
            <a:ext cx="1567529" cy="1109699"/>
          </a:xfrm>
          <a:custGeom>
            <a:avLst/>
            <a:gdLst/>
            <a:ahLst/>
            <a:cxnLst/>
            <a:rect l="l" t="t" r="r" b="b"/>
            <a:pathLst>
              <a:path w="39904" h="28251" extrusionOk="0">
                <a:moveTo>
                  <a:pt x="27206" y="0"/>
                </a:moveTo>
                <a:cubicBezTo>
                  <a:pt x="27206" y="0"/>
                  <a:pt x="26678" y="2538"/>
                  <a:pt x="18571" y="2538"/>
                </a:cubicBezTo>
                <a:cubicBezTo>
                  <a:pt x="10465" y="2538"/>
                  <a:pt x="11008" y="800"/>
                  <a:pt x="11008" y="799"/>
                </a:cubicBezTo>
                <a:lnTo>
                  <a:pt x="11008" y="799"/>
                </a:lnTo>
                <a:cubicBezTo>
                  <a:pt x="9321" y="1382"/>
                  <a:pt x="6277" y="2960"/>
                  <a:pt x="5504" y="6856"/>
                </a:cubicBezTo>
                <a:cubicBezTo>
                  <a:pt x="5504" y="6856"/>
                  <a:pt x="5182" y="7472"/>
                  <a:pt x="4671" y="10653"/>
                </a:cubicBezTo>
                <a:cubicBezTo>
                  <a:pt x="4671" y="10653"/>
                  <a:pt x="4331" y="15492"/>
                  <a:pt x="180" y="16484"/>
                </a:cubicBezTo>
                <a:cubicBezTo>
                  <a:pt x="180" y="16484"/>
                  <a:pt x="1" y="19834"/>
                  <a:pt x="1048" y="22647"/>
                </a:cubicBezTo>
                <a:cubicBezTo>
                  <a:pt x="1056" y="22671"/>
                  <a:pt x="1063" y="22692"/>
                  <a:pt x="1072" y="22713"/>
                </a:cubicBezTo>
                <a:cubicBezTo>
                  <a:pt x="1667" y="24253"/>
                  <a:pt x="3069" y="25033"/>
                  <a:pt x="4477" y="25033"/>
                </a:cubicBezTo>
                <a:cubicBezTo>
                  <a:pt x="5802" y="25033"/>
                  <a:pt x="7133" y="24342"/>
                  <a:pt x="7803" y="22941"/>
                </a:cubicBezTo>
                <a:lnTo>
                  <a:pt x="8194" y="22198"/>
                </a:lnTo>
                <a:lnTo>
                  <a:pt x="8194" y="22198"/>
                </a:lnTo>
                <a:cubicBezTo>
                  <a:pt x="8194" y="22198"/>
                  <a:pt x="8004" y="26308"/>
                  <a:pt x="7590" y="28251"/>
                </a:cubicBezTo>
                <a:lnTo>
                  <a:pt x="24779" y="28251"/>
                </a:lnTo>
                <a:cubicBezTo>
                  <a:pt x="32525" y="28251"/>
                  <a:pt x="39100" y="26423"/>
                  <a:pt x="39208" y="21321"/>
                </a:cubicBezTo>
                <a:cubicBezTo>
                  <a:pt x="39222" y="20665"/>
                  <a:pt x="38404" y="18506"/>
                  <a:pt x="39904" y="17692"/>
                </a:cubicBezTo>
                <a:cubicBezTo>
                  <a:pt x="37883" y="12382"/>
                  <a:pt x="33277" y="3564"/>
                  <a:pt x="30872" y="1805"/>
                </a:cubicBezTo>
                <a:cubicBezTo>
                  <a:pt x="29693" y="944"/>
                  <a:pt x="29162" y="720"/>
                  <a:pt x="2720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40"/>
          <p:cNvSpPr/>
          <p:nvPr/>
        </p:nvSpPr>
        <p:spPr>
          <a:xfrm>
            <a:off x="7401058" y="4126776"/>
            <a:ext cx="479723" cy="93305"/>
          </a:xfrm>
          <a:custGeom>
            <a:avLst/>
            <a:gdLst/>
            <a:ahLst/>
            <a:cxnLst/>
            <a:rect l="l" t="t" r="r" b="b"/>
            <a:pathLst>
              <a:path w="12360" h="2404" extrusionOk="0">
                <a:moveTo>
                  <a:pt x="1" y="1"/>
                </a:moveTo>
                <a:lnTo>
                  <a:pt x="1" y="2403"/>
                </a:lnTo>
                <a:lnTo>
                  <a:pt x="12359" y="2403"/>
                </a:lnTo>
                <a:lnTo>
                  <a:pt x="1235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0"/>
          <p:cNvSpPr/>
          <p:nvPr/>
        </p:nvSpPr>
        <p:spPr>
          <a:xfrm>
            <a:off x="7398536" y="4124331"/>
            <a:ext cx="159946" cy="51659"/>
          </a:xfrm>
          <a:custGeom>
            <a:avLst/>
            <a:gdLst/>
            <a:ahLst/>
            <a:cxnLst/>
            <a:rect l="l" t="t" r="r" b="b"/>
            <a:pathLst>
              <a:path w="4121" h="1331" extrusionOk="0">
                <a:moveTo>
                  <a:pt x="66" y="0"/>
                </a:moveTo>
                <a:cubicBezTo>
                  <a:pt x="29" y="0"/>
                  <a:pt x="1" y="28"/>
                  <a:pt x="1" y="64"/>
                </a:cubicBezTo>
                <a:lnTo>
                  <a:pt x="1" y="1265"/>
                </a:lnTo>
                <a:cubicBezTo>
                  <a:pt x="1" y="1300"/>
                  <a:pt x="29" y="1330"/>
                  <a:pt x="66" y="1330"/>
                </a:cubicBezTo>
                <a:cubicBezTo>
                  <a:pt x="103" y="1330"/>
                  <a:pt x="131" y="1302"/>
                  <a:pt x="131" y="1265"/>
                </a:cubicBezTo>
                <a:lnTo>
                  <a:pt x="131" y="129"/>
                </a:lnTo>
                <a:lnTo>
                  <a:pt x="4015" y="129"/>
                </a:lnTo>
                <a:cubicBezTo>
                  <a:pt x="4032" y="105"/>
                  <a:pt x="4047" y="79"/>
                  <a:pt x="4064" y="58"/>
                </a:cubicBezTo>
                <a:cubicBezTo>
                  <a:pt x="4081" y="38"/>
                  <a:pt x="4099" y="20"/>
                  <a:pt x="412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0"/>
          <p:cNvSpPr/>
          <p:nvPr/>
        </p:nvSpPr>
        <p:spPr>
          <a:xfrm>
            <a:off x="7486888" y="3817040"/>
            <a:ext cx="1353675" cy="410005"/>
          </a:xfrm>
          <a:custGeom>
            <a:avLst/>
            <a:gdLst/>
            <a:ahLst/>
            <a:cxnLst/>
            <a:rect l="l" t="t" r="r" b="b"/>
            <a:pathLst>
              <a:path w="34460" h="10438" extrusionOk="0">
                <a:moveTo>
                  <a:pt x="32878" y="0"/>
                </a:moveTo>
                <a:lnTo>
                  <a:pt x="22793" y="2029"/>
                </a:lnTo>
                <a:lnTo>
                  <a:pt x="15644" y="4358"/>
                </a:lnTo>
                <a:cubicBezTo>
                  <a:pt x="14222" y="4383"/>
                  <a:pt x="10852" y="4502"/>
                  <a:pt x="10011" y="4554"/>
                </a:cubicBezTo>
                <a:cubicBezTo>
                  <a:pt x="9964" y="4557"/>
                  <a:pt x="9917" y="4559"/>
                  <a:pt x="9868" y="4559"/>
                </a:cubicBezTo>
                <a:cubicBezTo>
                  <a:pt x="9343" y="4559"/>
                  <a:pt x="8650" y="4406"/>
                  <a:pt x="7884" y="4406"/>
                </a:cubicBezTo>
                <a:cubicBezTo>
                  <a:pt x="7239" y="4406"/>
                  <a:pt x="6542" y="4514"/>
                  <a:pt x="5852" y="4915"/>
                </a:cubicBezTo>
                <a:cubicBezTo>
                  <a:pt x="4268" y="5836"/>
                  <a:pt x="1" y="7709"/>
                  <a:pt x="306" y="8882"/>
                </a:cubicBezTo>
                <a:cubicBezTo>
                  <a:pt x="456" y="9455"/>
                  <a:pt x="867" y="9602"/>
                  <a:pt x="1249" y="9602"/>
                </a:cubicBezTo>
                <a:cubicBezTo>
                  <a:pt x="1650" y="9602"/>
                  <a:pt x="2018" y="9441"/>
                  <a:pt x="2018" y="9441"/>
                </a:cubicBezTo>
                <a:cubicBezTo>
                  <a:pt x="2340" y="9711"/>
                  <a:pt x="2658" y="9796"/>
                  <a:pt x="2929" y="9796"/>
                </a:cubicBezTo>
                <a:cubicBezTo>
                  <a:pt x="3389" y="9796"/>
                  <a:pt x="3718" y="9553"/>
                  <a:pt x="3718" y="9553"/>
                </a:cubicBezTo>
                <a:cubicBezTo>
                  <a:pt x="4021" y="9755"/>
                  <a:pt x="4338" y="9821"/>
                  <a:pt x="4624" y="9821"/>
                </a:cubicBezTo>
                <a:cubicBezTo>
                  <a:pt x="5167" y="9821"/>
                  <a:pt x="5595" y="9581"/>
                  <a:pt x="5595" y="9581"/>
                </a:cubicBezTo>
                <a:cubicBezTo>
                  <a:pt x="5775" y="9749"/>
                  <a:pt x="6005" y="9817"/>
                  <a:pt x="6257" y="9817"/>
                </a:cubicBezTo>
                <a:cubicBezTo>
                  <a:pt x="7258" y="9817"/>
                  <a:pt x="8613" y="8755"/>
                  <a:pt x="8613" y="8755"/>
                </a:cubicBezTo>
                <a:cubicBezTo>
                  <a:pt x="9364" y="10085"/>
                  <a:pt x="13780" y="10437"/>
                  <a:pt x="13780" y="10437"/>
                </a:cubicBezTo>
                <a:cubicBezTo>
                  <a:pt x="26861" y="10437"/>
                  <a:pt x="32833" y="10123"/>
                  <a:pt x="33646" y="6527"/>
                </a:cubicBezTo>
                <a:cubicBezTo>
                  <a:pt x="34460" y="2929"/>
                  <a:pt x="32878" y="0"/>
                  <a:pt x="32878" y="0"/>
                </a:cubicBezTo>
                <a:close/>
              </a:path>
            </a:pathLst>
          </a:custGeom>
          <a:solidFill>
            <a:srgbClr val="432B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0"/>
          <p:cNvSpPr/>
          <p:nvPr/>
        </p:nvSpPr>
        <p:spPr>
          <a:xfrm>
            <a:off x="8508100" y="3197903"/>
            <a:ext cx="75069" cy="75064"/>
          </a:xfrm>
          <a:custGeom>
            <a:avLst/>
            <a:gdLst/>
            <a:ahLst/>
            <a:cxnLst/>
            <a:rect l="l" t="t" r="r" b="b"/>
            <a:pathLst>
              <a:path w="1911" h="1911" extrusionOk="0">
                <a:moveTo>
                  <a:pt x="1911" y="1"/>
                </a:moveTo>
                <a:cubicBezTo>
                  <a:pt x="1911" y="1055"/>
                  <a:pt x="1055" y="1911"/>
                  <a:pt x="1" y="1911"/>
                </a:cubicBezTo>
                <a:lnTo>
                  <a:pt x="12" y="1911"/>
                </a:lnTo>
                <a:cubicBezTo>
                  <a:pt x="1062" y="1911"/>
                  <a:pt x="1911" y="1062"/>
                  <a:pt x="1911" y="14"/>
                </a:cubicBezTo>
                <a:lnTo>
                  <a:pt x="1911" y="1"/>
                </a:lnTo>
                <a:close/>
              </a:path>
            </a:pathLst>
          </a:custGeom>
          <a:solidFill>
            <a:srgbClr val="E2C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40"/>
          <p:cNvSpPr/>
          <p:nvPr/>
        </p:nvSpPr>
        <p:spPr>
          <a:xfrm>
            <a:off x="7078041" y="2746129"/>
            <a:ext cx="404178" cy="1181110"/>
          </a:xfrm>
          <a:custGeom>
            <a:avLst/>
            <a:gdLst/>
            <a:ahLst/>
            <a:cxnLst/>
            <a:rect l="l" t="t" r="r" b="b"/>
            <a:pathLst>
              <a:path w="10289" h="30069" extrusionOk="0">
                <a:moveTo>
                  <a:pt x="4856" y="1"/>
                </a:moveTo>
                <a:cubicBezTo>
                  <a:pt x="4822" y="1"/>
                  <a:pt x="4787" y="3"/>
                  <a:pt x="4750" y="6"/>
                </a:cubicBezTo>
                <a:cubicBezTo>
                  <a:pt x="4750" y="6"/>
                  <a:pt x="4059" y="59"/>
                  <a:pt x="4144" y="1110"/>
                </a:cubicBezTo>
                <a:cubicBezTo>
                  <a:pt x="4164" y="1350"/>
                  <a:pt x="4167" y="2648"/>
                  <a:pt x="4185" y="3756"/>
                </a:cubicBezTo>
                <a:cubicBezTo>
                  <a:pt x="4185" y="3756"/>
                  <a:pt x="3909" y="3326"/>
                  <a:pt x="3506" y="3326"/>
                </a:cubicBezTo>
                <a:cubicBezTo>
                  <a:pt x="3288" y="3326"/>
                  <a:pt x="3033" y="3452"/>
                  <a:pt x="2765" y="3839"/>
                </a:cubicBezTo>
                <a:cubicBezTo>
                  <a:pt x="2765" y="3839"/>
                  <a:pt x="2695" y="3823"/>
                  <a:pt x="2590" y="3823"/>
                </a:cubicBezTo>
                <a:cubicBezTo>
                  <a:pt x="2297" y="3823"/>
                  <a:pt x="1725" y="3945"/>
                  <a:pt x="1569" y="4859"/>
                </a:cubicBezTo>
                <a:cubicBezTo>
                  <a:pt x="1569" y="4859"/>
                  <a:pt x="1432" y="4826"/>
                  <a:pt x="1247" y="4826"/>
                </a:cubicBezTo>
                <a:cubicBezTo>
                  <a:pt x="844" y="4826"/>
                  <a:pt x="215" y="4982"/>
                  <a:pt x="286" y="5970"/>
                </a:cubicBezTo>
                <a:cubicBezTo>
                  <a:pt x="286" y="5970"/>
                  <a:pt x="0" y="7489"/>
                  <a:pt x="635" y="9410"/>
                </a:cubicBezTo>
                <a:cubicBezTo>
                  <a:pt x="635" y="9410"/>
                  <a:pt x="692" y="9668"/>
                  <a:pt x="869" y="9983"/>
                </a:cubicBezTo>
                <a:cubicBezTo>
                  <a:pt x="941" y="10609"/>
                  <a:pt x="2373" y="22861"/>
                  <a:pt x="3989" y="30055"/>
                </a:cubicBezTo>
                <a:cubicBezTo>
                  <a:pt x="4081" y="30064"/>
                  <a:pt x="4173" y="30069"/>
                  <a:pt x="4265" y="30069"/>
                </a:cubicBezTo>
                <a:cubicBezTo>
                  <a:pt x="7947" y="30069"/>
                  <a:pt x="10289" y="22671"/>
                  <a:pt x="10289" y="22671"/>
                </a:cubicBezTo>
                <a:cubicBezTo>
                  <a:pt x="8959" y="17079"/>
                  <a:pt x="6978" y="11083"/>
                  <a:pt x="6435" y="9471"/>
                </a:cubicBezTo>
                <a:cubicBezTo>
                  <a:pt x="6767" y="9098"/>
                  <a:pt x="6992" y="8682"/>
                  <a:pt x="6965" y="8255"/>
                </a:cubicBezTo>
                <a:cubicBezTo>
                  <a:pt x="6882" y="6881"/>
                  <a:pt x="6289" y="6580"/>
                  <a:pt x="6289" y="6580"/>
                </a:cubicBezTo>
                <a:cubicBezTo>
                  <a:pt x="6289" y="6580"/>
                  <a:pt x="6105" y="5124"/>
                  <a:pt x="5893" y="3543"/>
                </a:cubicBezTo>
                <a:cubicBezTo>
                  <a:pt x="5649" y="1736"/>
                  <a:pt x="5903" y="1"/>
                  <a:pt x="4856" y="1"/>
                </a:cubicBezTo>
                <a:close/>
              </a:path>
            </a:pathLst>
          </a:custGeom>
          <a:solidFill>
            <a:srgbClr val="432B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40"/>
          <p:cNvSpPr/>
          <p:nvPr/>
        </p:nvSpPr>
        <p:spPr>
          <a:xfrm>
            <a:off x="7522791" y="2461286"/>
            <a:ext cx="767934" cy="813135"/>
          </a:xfrm>
          <a:custGeom>
            <a:avLst/>
            <a:gdLst/>
            <a:ahLst/>
            <a:cxnLst/>
            <a:rect l="l" t="t" r="r" b="b"/>
            <a:pathLst>
              <a:path w="19549" h="20701" extrusionOk="0">
                <a:moveTo>
                  <a:pt x="7158" y="1"/>
                </a:moveTo>
                <a:cubicBezTo>
                  <a:pt x="5527" y="1"/>
                  <a:pt x="0" y="734"/>
                  <a:pt x="1536" y="10866"/>
                </a:cubicBezTo>
                <a:cubicBezTo>
                  <a:pt x="1831" y="12814"/>
                  <a:pt x="3278" y="14373"/>
                  <a:pt x="5409" y="14373"/>
                </a:cubicBezTo>
                <a:cubicBezTo>
                  <a:pt x="5941" y="14373"/>
                  <a:pt x="6517" y="14275"/>
                  <a:pt x="7127" y="14062"/>
                </a:cubicBezTo>
                <a:lnTo>
                  <a:pt x="7424" y="13952"/>
                </a:lnTo>
                <a:lnTo>
                  <a:pt x="6837" y="16716"/>
                </a:lnTo>
                <a:cubicBezTo>
                  <a:pt x="5673" y="16913"/>
                  <a:pt x="4445" y="17168"/>
                  <a:pt x="3166" y="17496"/>
                </a:cubicBezTo>
                <a:cubicBezTo>
                  <a:pt x="3166" y="17496"/>
                  <a:pt x="1830" y="20701"/>
                  <a:pt x="9220" y="20701"/>
                </a:cubicBezTo>
                <a:cubicBezTo>
                  <a:pt x="9652" y="20701"/>
                  <a:pt x="10115" y="20690"/>
                  <a:pt x="10609" y="20666"/>
                </a:cubicBezTo>
                <a:cubicBezTo>
                  <a:pt x="19549" y="20253"/>
                  <a:pt x="19361" y="16702"/>
                  <a:pt x="19361" y="16702"/>
                </a:cubicBezTo>
                <a:cubicBezTo>
                  <a:pt x="19361" y="16702"/>
                  <a:pt x="17827" y="16319"/>
                  <a:pt x="15170" y="16193"/>
                </a:cubicBezTo>
                <a:cubicBezTo>
                  <a:pt x="15196" y="16159"/>
                  <a:pt x="15208" y="16139"/>
                  <a:pt x="15208" y="16139"/>
                </a:cubicBezTo>
                <a:lnTo>
                  <a:pt x="14207" y="9511"/>
                </a:lnTo>
                <a:lnTo>
                  <a:pt x="14207" y="9511"/>
                </a:lnTo>
                <a:cubicBezTo>
                  <a:pt x="14207" y="9511"/>
                  <a:pt x="14329" y="9543"/>
                  <a:pt x="14505" y="9543"/>
                </a:cubicBezTo>
                <a:cubicBezTo>
                  <a:pt x="14983" y="9543"/>
                  <a:pt x="15857" y="9303"/>
                  <a:pt x="15749" y="7519"/>
                </a:cubicBezTo>
                <a:cubicBezTo>
                  <a:pt x="15642" y="5773"/>
                  <a:pt x="14804" y="5488"/>
                  <a:pt x="14269" y="5488"/>
                </a:cubicBezTo>
                <a:cubicBezTo>
                  <a:pt x="14010" y="5488"/>
                  <a:pt x="13822" y="5555"/>
                  <a:pt x="13822" y="5555"/>
                </a:cubicBezTo>
                <a:lnTo>
                  <a:pt x="13798" y="5394"/>
                </a:lnTo>
                <a:cubicBezTo>
                  <a:pt x="13570" y="1935"/>
                  <a:pt x="11141" y="159"/>
                  <a:pt x="8263" y="53"/>
                </a:cubicBezTo>
                <a:lnTo>
                  <a:pt x="7598" y="22"/>
                </a:lnTo>
                <a:cubicBezTo>
                  <a:pt x="7598" y="22"/>
                  <a:pt x="7434" y="1"/>
                  <a:pt x="7158" y="1"/>
                </a:cubicBezTo>
                <a:close/>
              </a:path>
            </a:pathLst>
          </a:custGeom>
          <a:solidFill>
            <a:srgbClr val="432B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40"/>
          <p:cNvSpPr/>
          <p:nvPr/>
        </p:nvSpPr>
        <p:spPr>
          <a:xfrm>
            <a:off x="7571658" y="2700646"/>
            <a:ext cx="323609" cy="110063"/>
          </a:xfrm>
          <a:custGeom>
            <a:avLst/>
            <a:gdLst/>
            <a:ahLst/>
            <a:cxnLst/>
            <a:rect l="l" t="t" r="r" b="b"/>
            <a:pathLst>
              <a:path w="8238" h="2802" extrusionOk="0">
                <a:moveTo>
                  <a:pt x="655" y="0"/>
                </a:moveTo>
                <a:cubicBezTo>
                  <a:pt x="464" y="0"/>
                  <a:pt x="280" y="26"/>
                  <a:pt x="107" y="69"/>
                </a:cubicBezTo>
                <a:cubicBezTo>
                  <a:pt x="39" y="780"/>
                  <a:pt x="0" y="1514"/>
                  <a:pt x="47" y="2394"/>
                </a:cubicBezTo>
                <a:cubicBezTo>
                  <a:pt x="235" y="2436"/>
                  <a:pt x="699" y="2542"/>
                  <a:pt x="699" y="2542"/>
                </a:cubicBezTo>
                <a:cubicBezTo>
                  <a:pt x="2091" y="2368"/>
                  <a:pt x="2663" y="1061"/>
                  <a:pt x="2663" y="1061"/>
                </a:cubicBezTo>
                <a:cubicBezTo>
                  <a:pt x="1965" y="267"/>
                  <a:pt x="1270" y="0"/>
                  <a:pt x="655" y="0"/>
                </a:cubicBezTo>
                <a:close/>
                <a:moveTo>
                  <a:pt x="6193" y="302"/>
                </a:moveTo>
                <a:cubicBezTo>
                  <a:pt x="4969" y="302"/>
                  <a:pt x="4034" y="1348"/>
                  <a:pt x="4034" y="1348"/>
                </a:cubicBezTo>
                <a:cubicBezTo>
                  <a:pt x="4034" y="1348"/>
                  <a:pt x="4771" y="2801"/>
                  <a:pt x="6133" y="2801"/>
                </a:cubicBezTo>
                <a:cubicBezTo>
                  <a:pt x="6154" y="2801"/>
                  <a:pt x="6176" y="2801"/>
                  <a:pt x="6199" y="2800"/>
                </a:cubicBezTo>
                <a:cubicBezTo>
                  <a:pt x="7605" y="2750"/>
                  <a:pt x="8237" y="1433"/>
                  <a:pt x="8237" y="1433"/>
                </a:cubicBezTo>
                <a:cubicBezTo>
                  <a:pt x="7538" y="582"/>
                  <a:pt x="6827" y="302"/>
                  <a:pt x="6193" y="30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40"/>
          <p:cNvSpPr/>
          <p:nvPr/>
        </p:nvSpPr>
        <p:spPr>
          <a:xfrm>
            <a:off x="7800201" y="2989966"/>
            <a:ext cx="82218" cy="86730"/>
          </a:xfrm>
          <a:custGeom>
            <a:avLst/>
            <a:gdLst/>
            <a:ahLst/>
            <a:cxnLst/>
            <a:rect l="l" t="t" r="r" b="b"/>
            <a:pathLst>
              <a:path w="2093" h="2208" extrusionOk="0">
                <a:moveTo>
                  <a:pt x="2093" y="1"/>
                </a:moveTo>
                <a:lnTo>
                  <a:pt x="362" y="497"/>
                </a:lnTo>
                <a:lnTo>
                  <a:pt x="0" y="2208"/>
                </a:lnTo>
                <a:lnTo>
                  <a:pt x="209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40"/>
          <p:cNvSpPr/>
          <p:nvPr/>
        </p:nvSpPr>
        <p:spPr>
          <a:xfrm>
            <a:off x="7579318" y="2621383"/>
            <a:ext cx="72673" cy="52674"/>
          </a:xfrm>
          <a:custGeom>
            <a:avLst/>
            <a:gdLst/>
            <a:ahLst/>
            <a:cxnLst/>
            <a:rect l="l" t="t" r="r" b="b"/>
            <a:pathLst>
              <a:path w="1850" h="1341" extrusionOk="0">
                <a:moveTo>
                  <a:pt x="1012" y="1"/>
                </a:moveTo>
                <a:cubicBezTo>
                  <a:pt x="827" y="6"/>
                  <a:pt x="637" y="49"/>
                  <a:pt x="456" y="126"/>
                </a:cubicBezTo>
                <a:cubicBezTo>
                  <a:pt x="387" y="156"/>
                  <a:pt x="318" y="190"/>
                  <a:pt x="248" y="228"/>
                </a:cubicBezTo>
                <a:cubicBezTo>
                  <a:pt x="149" y="566"/>
                  <a:pt x="67" y="933"/>
                  <a:pt x="1" y="1325"/>
                </a:cubicBezTo>
                <a:cubicBezTo>
                  <a:pt x="33" y="1322"/>
                  <a:pt x="67" y="1321"/>
                  <a:pt x="98" y="1318"/>
                </a:cubicBezTo>
                <a:cubicBezTo>
                  <a:pt x="244" y="1308"/>
                  <a:pt x="381" y="1287"/>
                  <a:pt x="517" y="1287"/>
                </a:cubicBezTo>
                <a:cubicBezTo>
                  <a:pt x="537" y="1286"/>
                  <a:pt x="557" y="1286"/>
                  <a:pt x="577" y="1286"/>
                </a:cubicBezTo>
                <a:cubicBezTo>
                  <a:pt x="693" y="1286"/>
                  <a:pt x="808" y="1290"/>
                  <a:pt x="920" y="1304"/>
                </a:cubicBezTo>
                <a:cubicBezTo>
                  <a:pt x="1048" y="1311"/>
                  <a:pt x="1199" y="1340"/>
                  <a:pt x="1295" y="1340"/>
                </a:cubicBezTo>
                <a:lnTo>
                  <a:pt x="1377" y="1340"/>
                </a:lnTo>
                <a:cubicBezTo>
                  <a:pt x="1378" y="1340"/>
                  <a:pt x="1380" y="1340"/>
                  <a:pt x="1381" y="1340"/>
                </a:cubicBezTo>
                <a:cubicBezTo>
                  <a:pt x="1608" y="1340"/>
                  <a:pt x="1810" y="1063"/>
                  <a:pt x="1831" y="721"/>
                </a:cubicBezTo>
                <a:cubicBezTo>
                  <a:pt x="1850" y="443"/>
                  <a:pt x="1741" y="206"/>
                  <a:pt x="1578" y="125"/>
                </a:cubicBezTo>
                <a:cubicBezTo>
                  <a:pt x="1370" y="20"/>
                  <a:pt x="1203" y="1"/>
                  <a:pt x="101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0"/>
          <p:cNvSpPr/>
          <p:nvPr/>
        </p:nvSpPr>
        <p:spPr>
          <a:xfrm>
            <a:off x="7689583" y="2816044"/>
            <a:ext cx="16734" cy="9270"/>
          </a:xfrm>
          <a:custGeom>
            <a:avLst/>
            <a:gdLst/>
            <a:ahLst/>
            <a:cxnLst/>
            <a:rect l="l" t="t" r="r" b="b"/>
            <a:pathLst>
              <a:path w="426" h="236" extrusionOk="0">
                <a:moveTo>
                  <a:pt x="139" y="0"/>
                </a:moveTo>
                <a:cubicBezTo>
                  <a:pt x="86" y="0"/>
                  <a:pt x="55" y="12"/>
                  <a:pt x="50" y="15"/>
                </a:cubicBezTo>
                <a:cubicBezTo>
                  <a:pt x="16" y="26"/>
                  <a:pt x="1" y="61"/>
                  <a:pt x="12" y="95"/>
                </a:cubicBezTo>
                <a:cubicBezTo>
                  <a:pt x="22" y="122"/>
                  <a:pt x="49" y="138"/>
                  <a:pt x="76" y="138"/>
                </a:cubicBezTo>
                <a:cubicBezTo>
                  <a:pt x="82" y="138"/>
                  <a:pt x="88" y="137"/>
                  <a:pt x="94" y="135"/>
                </a:cubicBezTo>
                <a:cubicBezTo>
                  <a:pt x="94" y="135"/>
                  <a:pt x="111" y="129"/>
                  <a:pt x="141" y="129"/>
                </a:cubicBezTo>
                <a:cubicBezTo>
                  <a:pt x="156" y="129"/>
                  <a:pt x="175" y="131"/>
                  <a:pt x="196" y="135"/>
                </a:cubicBezTo>
                <a:cubicBezTo>
                  <a:pt x="243" y="142"/>
                  <a:pt x="285" y="189"/>
                  <a:pt x="298" y="207"/>
                </a:cubicBezTo>
                <a:cubicBezTo>
                  <a:pt x="310" y="224"/>
                  <a:pt x="332" y="235"/>
                  <a:pt x="351" y="235"/>
                </a:cubicBezTo>
                <a:cubicBezTo>
                  <a:pt x="363" y="235"/>
                  <a:pt x="377" y="231"/>
                  <a:pt x="388" y="223"/>
                </a:cubicBezTo>
                <a:cubicBezTo>
                  <a:pt x="418" y="201"/>
                  <a:pt x="425" y="160"/>
                  <a:pt x="404" y="132"/>
                </a:cubicBezTo>
                <a:cubicBezTo>
                  <a:pt x="397" y="122"/>
                  <a:pt x="325" y="25"/>
                  <a:pt x="217" y="8"/>
                </a:cubicBezTo>
                <a:cubicBezTo>
                  <a:pt x="188" y="2"/>
                  <a:pt x="162" y="0"/>
                  <a:pt x="1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0"/>
          <p:cNvSpPr/>
          <p:nvPr/>
        </p:nvSpPr>
        <p:spPr>
          <a:xfrm>
            <a:off x="8043552" y="2383634"/>
            <a:ext cx="420755" cy="643051"/>
          </a:xfrm>
          <a:custGeom>
            <a:avLst/>
            <a:gdLst/>
            <a:ahLst/>
            <a:cxnLst/>
            <a:rect l="l" t="t" r="r" b="b"/>
            <a:pathLst>
              <a:path w="10711" h="16372" extrusionOk="0">
                <a:moveTo>
                  <a:pt x="2750" y="0"/>
                </a:moveTo>
                <a:cubicBezTo>
                  <a:pt x="1730" y="0"/>
                  <a:pt x="765" y="298"/>
                  <a:pt x="0" y="635"/>
                </a:cubicBezTo>
                <a:cubicBezTo>
                  <a:pt x="204" y="768"/>
                  <a:pt x="612" y="1065"/>
                  <a:pt x="1100" y="1600"/>
                </a:cubicBezTo>
                <a:cubicBezTo>
                  <a:pt x="1729" y="2294"/>
                  <a:pt x="2611" y="3530"/>
                  <a:pt x="3235" y="5490"/>
                </a:cubicBezTo>
                <a:cubicBezTo>
                  <a:pt x="3859" y="7451"/>
                  <a:pt x="3918" y="8992"/>
                  <a:pt x="3856" y="9939"/>
                </a:cubicBezTo>
                <a:cubicBezTo>
                  <a:pt x="3788" y="10970"/>
                  <a:pt x="3578" y="11527"/>
                  <a:pt x="3567" y="11551"/>
                </a:cubicBezTo>
                <a:cubicBezTo>
                  <a:pt x="3560" y="11571"/>
                  <a:pt x="3544" y="11584"/>
                  <a:pt x="3526" y="11591"/>
                </a:cubicBezTo>
                <a:cubicBezTo>
                  <a:pt x="4011" y="13098"/>
                  <a:pt x="4944" y="14530"/>
                  <a:pt x="5743" y="15584"/>
                </a:cubicBezTo>
                <a:cubicBezTo>
                  <a:pt x="6202" y="16190"/>
                  <a:pt x="6474" y="16371"/>
                  <a:pt x="6636" y="16371"/>
                </a:cubicBezTo>
                <a:cubicBezTo>
                  <a:pt x="6875" y="16371"/>
                  <a:pt x="6872" y="15977"/>
                  <a:pt x="6872" y="15977"/>
                </a:cubicBezTo>
                <a:cubicBezTo>
                  <a:pt x="6206" y="13770"/>
                  <a:pt x="10710" y="9656"/>
                  <a:pt x="7485" y="3351"/>
                </a:cubicBezTo>
                <a:cubicBezTo>
                  <a:pt x="6160" y="763"/>
                  <a:pt x="4384" y="0"/>
                  <a:pt x="275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" name="Google Shape;519;p40"/>
          <p:cNvGrpSpPr/>
          <p:nvPr/>
        </p:nvGrpSpPr>
        <p:grpSpPr>
          <a:xfrm>
            <a:off x="7086605" y="2388701"/>
            <a:ext cx="1699816" cy="1840887"/>
            <a:chOff x="7086605" y="2388701"/>
            <a:chExt cx="1699816" cy="1840887"/>
          </a:xfrm>
        </p:grpSpPr>
        <p:sp>
          <p:nvSpPr>
            <p:cNvPr id="520" name="Google Shape;520;p40"/>
            <p:cNvSpPr/>
            <p:nvPr/>
          </p:nvSpPr>
          <p:spPr>
            <a:xfrm>
              <a:off x="7744477" y="4146624"/>
              <a:ext cx="205629" cy="54920"/>
            </a:xfrm>
            <a:custGeom>
              <a:avLst/>
              <a:gdLst/>
              <a:ahLst/>
              <a:cxnLst/>
              <a:rect l="l" t="t" r="r" b="b"/>
              <a:pathLst>
                <a:path w="5298" h="1415" extrusionOk="0">
                  <a:moveTo>
                    <a:pt x="2411" y="1"/>
                  </a:moveTo>
                  <a:cubicBezTo>
                    <a:pt x="2396" y="1"/>
                    <a:pt x="2381" y="6"/>
                    <a:pt x="2369" y="15"/>
                  </a:cubicBezTo>
                  <a:cubicBezTo>
                    <a:pt x="2358" y="25"/>
                    <a:pt x="1045" y="1115"/>
                    <a:pt x="60" y="1285"/>
                  </a:cubicBezTo>
                  <a:cubicBezTo>
                    <a:pt x="25" y="1290"/>
                    <a:pt x="1" y="1324"/>
                    <a:pt x="6" y="1359"/>
                  </a:cubicBezTo>
                  <a:cubicBezTo>
                    <a:pt x="12" y="1391"/>
                    <a:pt x="40" y="1415"/>
                    <a:pt x="70" y="1415"/>
                  </a:cubicBezTo>
                  <a:cubicBezTo>
                    <a:pt x="74" y="1415"/>
                    <a:pt x="77" y="1415"/>
                    <a:pt x="81" y="1412"/>
                  </a:cubicBezTo>
                  <a:cubicBezTo>
                    <a:pt x="1011" y="1251"/>
                    <a:pt x="2169" y="344"/>
                    <a:pt x="2410" y="150"/>
                  </a:cubicBezTo>
                  <a:cubicBezTo>
                    <a:pt x="3306" y="933"/>
                    <a:pt x="4070" y="1111"/>
                    <a:pt x="4579" y="1111"/>
                  </a:cubicBezTo>
                  <a:cubicBezTo>
                    <a:pt x="4985" y="1111"/>
                    <a:pt x="5230" y="998"/>
                    <a:pt x="5252" y="987"/>
                  </a:cubicBezTo>
                  <a:cubicBezTo>
                    <a:pt x="5283" y="972"/>
                    <a:pt x="5298" y="932"/>
                    <a:pt x="5282" y="901"/>
                  </a:cubicBezTo>
                  <a:cubicBezTo>
                    <a:pt x="5271" y="879"/>
                    <a:pt x="5247" y="864"/>
                    <a:pt x="5222" y="864"/>
                  </a:cubicBezTo>
                  <a:cubicBezTo>
                    <a:pt x="5212" y="864"/>
                    <a:pt x="5202" y="867"/>
                    <a:pt x="5193" y="871"/>
                  </a:cubicBezTo>
                  <a:cubicBezTo>
                    <a:pt x="5188" y="874"/>
                    <a:pt x="4965" y="977"/>
                    <a:pt x="4585" y="977"/>
                  </a:cubicBezTo>
                  <a:cubicBezTo>
                    <a:pt x="4093" y="977"/>
                    <a:pt x="3338" y="804"/>
                    <a:pt x="2454" y="17"/>
                  </a:cubicBezTo>
                  <a:cubicBezTo>
                    <a:pt x="2442" y="6"/>
                    <a:pt x="2426" y="1"/>
                    <a:pt x="24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7623576" y="4054042"/>
              <a:ext cx="151873" cy="133903"/>
            </a:xfrm>
            <a:custGeom>
              <a:avLst/>
              <a:gdLst/>
              <a:ahLst/>
              <a:cxnLst/>
              <a:rect l="l" t="t" r="r" b="b"/>
              <a:pathLst>
                <a:path w="3913" h="3450" extrusionOk="0">
                  <a:moveTo>
                    <a:pt x="3837" y="0"/>
                  </a:moveTo>
                  <a:cubicBezTo>
                    <a:pt x="3829" y="0"/>
                    <a:pt x="3820" y="2"/>
                    <a:pt x="3812" y="6"/>
                  </a:cubicBezTo>
                  <a:cubicBezTo>
                    <a:pt x="867" y="1401"/>
                    <a:pt x="143" y="2361"/>
                    <a:pt x="54" y="2922"/>
                  </a:cubicBezTo>
                  <a:cubicBezTo>
                    <a:pt x="0" y="3254"/>
                    <a:pt x="174" y="3424"/>
                    <a:pt x="183" y="3431"/>
                  </a:cubicBezTo>
                  <a:cubicBezTo>
                    <a:pt x="195" y="3444"/>
                    <a:pt x="211" y="3449"/>
                    <a:pt x="227" y="3449"/>
                  </a:cubicBezTo>
                  <a:cubicBezTo>
                    <a:pt x="245" y="3449"/>
                    <a:pt x="260" y="3442"/>
                    <a:pt x="275" y="3430"/>
                  </a:cubicBezTo>
                  <a:cubicBezTo>
                    <a:pt x="299" y="3404"/>
                    <a:pt x="299" y="3362"/>
                    <a:pt x="273" y="3338"/>
                  </a:cubicBezTo>
                  <a:cubicBezTo>
                    <a:pt x="268" y="3332"/>
                    <a:pt x="137" y="3203"/>
                    <a:pt x="184" y="2936"/>
                  </a:cubicBezTo>
                  <a:cubicBezTo>
                    <a:pt x="256" y="2503"/>
                    <a:pt x="832" y="1562"/>
                    <a:pt x="3867" y="125"/>
                  </a:cubicBezTo>
                  <a:cubicBezTo>
                    <a:pt x="3898" y="108"/>
                    <a:pt x="3912" y="70"/>
                    <a:pt x="3898" y="37"/>
                  </a:cubicBezTo>
                  <a:cubicBezTo>
                    <a:pt x="3886" y="14"/>
                    <a:pt x="3862" y="0"/>
                    <a:pt x="38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7699027" y="4079386"/>
              <a:ext cx="130992" cy="109762"/>
            </a:xfrm>
            <a:custGeom>
              <a:avLst/>
              <a:gdLst/>
              <a:ahLst/>
              <a:cxnLst/>
              <a:rect l="l" t="t" r="r" b="b"/>
              <a:pathLst>
                <a:path w="3375" h="2828" extrusionOk="0">
                  <a:moveTo>
                    <a:pt x="3300" y="1"/>
                  </a:moveTo>
                  <a:cubicBezTo>
                    <a:pt x="3290" y="1"/>
                    <a:pt x="3281" y="3"/>
                    <a:pt x="3271" y="8"/>
                  </a:cubicBezTo>
                  <a:cubicBezTo>
                    <a:pt x="672" y="1311"/>
                    <a:pt x="71" y="2085"/>
                    <a:pt x="23" y="2505"/>
                  </a:cubicBezTo>
                  <a:cubicBezTo>
                    <a:pt x="0" y="2713"/>
                    <a:pt x="115" y="2808"/>
                    <a:pt x="119" y="2813"/>
                  </a:cubicBezTo>
                  <a:cubicBezTo>
                    <a:pt x="130" y="2823"/>
                    <a:pt x="144" y="2828"/>
                    <a:pt x="159" y="2828"/>
                  </a:cubicBezTo>
                  <a:cubicBezTo>
                    <a:pt x="177" y="2828"/>
                    <a:pt x="197" y="2820"/>
                    <a:pt x="208" y="2805"/>
                  </a:cubicBezTo>
                  <a:cubicBezTo>
                    <a:pt x="232" y="2778"/>
                    <a:pt x="228" y="2737"/>
                    <a:pt x="201" y="2713"/>
                  </a:cubicBezTo>
                  <a:cubicBezTo>
                    <a:pt x="198" y="2710"/>
                    <a:pt x="134" y="2651"/>
                    <a:pt x="151" y="2511"/>
                  </a:cubicBezTo>
                  <a:cubicBezTo>
                    <a:pt x="197" y="2192"/>
                    <a:pt x="665" y="1458"/>
                    <a:pt x="3330" y="124"/>
                  </a:cubicBezTo>
                  <a:cubicBezTo>
                    <a:pt x="3362" y="108"/>
                    <a:pt x="3374" y="69"/>
                    <a:pt x="3359" y="38"/>
                  </a:cubicBezTo>
                  <a:cubicBezTo>
                    <a:pt x="3347" y="15"/>
                    <a:pt x="3324" y="1"/>
                    <a:pt x="33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7557673" y="4036848"/>
              <a:ext cx="172716" cy="146828"/>
            </a:xfrm>
            <a:custGeom>
              <a:avLst/>
              <a:gdLst/>
              <a:ahLst/>
              <a:cxnLst/>
              <a:rect l="l" t="t" r="r" b="b"/>
              <a:pathLst>
                <a:path w="4450" h="3783" extrusionOk="0">
                  <a:moveTo>
                    <a:pt x="4376" y="1"/>
                  </a:moveTo>
                  <a:cubicBezTo>
                    <a:pt x="4368" y="1"/>
                    <a:pt x="4359" y="2"/>
                    <a:pt x="4351" y="6"/>
                  </a:cubicBezTo>
                  <a:cubicBezTo>
                    <a:pt x="1146" y="1398"/>
                    <a:pt x="272" y="2472"/>
                    <a:pt x="102" y="3128"/>
                  </a:cubicBezTo>
                  <a:cubicBezTo>
                    <a:pt x="0" y="3527"/>
                    <a:pt x="165" y="3748"/>
                    <a:pt x="172" y="3758"/>
                  </a:cubicBezTo>
                  <a:cubicBezTo>
                    <a:pt x="184" y="3774"/>
                    <a:pt x="204" y="3782"/>
                    <a:pt x="223" y="3782"/>
                  </a:cubicBezTo>
                  <a:cubicBezTo>
                    <a:pt x="237" y="3782"/>
                    <a:pt x="251" y="3779"/>
                    <a:pt x="262" y="3768"/>
                  </a:cubicBezTo>
                  <a:cubicBezTo>
                    <a:pt x="290" y="3747"/>
                    <a:pt x="296" y="3706"/>
                    <a:pt x="275" y="3676"/>
                  </a:cubicBezTo>
                  <a:cubicBezTo>
                    <a:pt x="272" y="3675"/>
                    <a:pt x="140" y="3498"/>
                    <a:pt x="227" y="3158"/>
                  </a:cubicBezTo>
                  <a:cubicBezTo>
                    <a:pt x="363" y="2647"/>
                    <a:pt x="1081" y="1568"/>
                    <a:pt x="4402" y="125"/>
                  </a:cubicBezTo>
                  <a:cubicBezTo>
                    <a:pt x="4436" y="111"/>
                    <a:pt x="4450" y="73"/>
                    <a:pt x="4436" y="40"/>
                  </a:cubicBezTo>
                  <a:cubicBezTo>
                    <a:pt x="4425" y="15"/>
                    <a:pt x="4401" y="1"/>
                    <a:pt x="43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7353172" y="3193661"/>
              <a:ext cx="131714" cy="445435"/>
            </a:xfrm>
            <a:custGeom>
              <a:avLst/>
              <a:gdLst/>
              <a:ahLst/>
              <a:cxnLst/>
              <a:rect l="l" t="t" r="r" b="b"/>
              <a:pathLst>
                <a:path w="3353" h="11340" extrusionOk="0">
                  <a:moveTo>
                    <a:pt x="74" y="0"/>
                  </a:moveTo>
                  <a:cubicBezTo>
                    <a:pt x="68" y="0"/>
                    <a:pt x="61" y="1"/>
                    <a:pt x="55" y="3"/>
                  </a:cubicBezTo>
                  <a:cubicBezTo>
                    <a:pt x="21" y="14"/>
                    <a:pt x="1" y="51"/>
                    <a:pt x="12" y="85"/>
                  </a:cubicBezTo>
                  <a:cubicBezTo>
                    <a:pt x="1427" y="4680"/>
                    <a:pt x="3201" y="11226"/>
                    <a:pt x="3218" y="11291"/>
                  </a:cubicBezTo>
                  <a:cubicBezTo>
                    <a:pt x="3228" y="11320"/>
                    <a:pt x="3253" y="11340"/>
                    <a:pt x="3282" y="11340"/>
                  </a:cubicBezTo>
                  <a:cubicBezTo>
                    <a:pt x="3289" y="11340"/>
                    <a:pt x="3294" y="11337"/>
                    <a:pt x="3297" y="11335"/>
                  </a:cubicBezTo>
                  <a:cubicBezTo>
                    <a:pt x="3333" y="11327"/>
                    <a:pt x="3353" y="11291"/>
                    <a:pt x="3344" y="11256"/>
                  </a:cubicBezTo>
                  <a:cubicBezTo>
                    <a:pt x="3326" y="11191"/>
                    <a:pt x="1553" y="4642"/>
                    <a:pt x="135" y="45"/>
                  </a:cubicBezTo>
                  <a:cubicBezTo>
                    <a:pt x="127" y="18"/>
                    <a:pt x="102" y="0"/>
                    <a:pt x="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8098625" y="3985620"/>
              <a:ext cx="112466" cy="243968"/>
            </a:xfrm>
            <a:custGeom>
              <a:avLst/>
              <a:gdLst/>
              <a:ahLst/>
              <a:cxnLst/>
              <a:rect l="l" t="t" r="r" b="b"/>
              <a:pathLst>
                <a:path w="2863" h="6211" extrusionOk="0">
                  <a:moveTo>
                    <a:pt x="73" y="1"/>
                  </a:moveTo>
                  <a:cubicBezTo>
                    <a:pt x="38" y="1"/>
                    <a:pt x="7" y="24"/>
                    <a:pt x="5" y="59"/>
                  </a:cubicBezTo>
                  <a:cubicBezTo>
                    <a:pt x="0" y="94"/>
                    <a:pt x="27" y="127"/>
                    <a:pt x="63" y="129"/>
                  </a:cubicBezTo>
                  <a:cubicBezTo>
                    <a:pt x="73" y="129"/>
                    <a:pt x="1124" y="250"/>
                    <a:pt x="1841" y="1264"/>
                  </a:cubicBezTo>
                  <a:cubicBezTo>
                    <a:pt x="2602" y="2336"/>
                    <a:pt x="2725" y="3975"/>
                    <a:pt x="2213" y="6131"/>
                  </a:cubicBezTo>
                  <a:cubicBezTo>
                    <a:pt x="2205" y="6163"/>
                    <a:pt x="2226" y="6199"/>
                    <a:pt x="2261" y="6209"/>
                  </a:cubicBezTo>
                  <a:cubicBezTo>
                    <a:pt x="2266" y="6210"/>
                    <a:pt x="2271" y="6210"/>
                    <a:pt x="2277" y="6210"/>
                  </a:cubicBezTo>
                  <a:cubicBezTo>
                    <a:pt x="2307" y="6210"/>
                    <a:pt x="2333" y="6190"/>
                    <a:pt x="2339" y="6161"/>
                  </a:cubicBezTo>
                  <a:cubicBezTo>
                    <a:pt x="2863" y="3963"/>
                    <a:pt x="2730" y="2288"/>
                    <a:pt x="1944" y="1186"/>
                  </a:cubicBezTo>
                  <a:cubicBezTo>
                    <a:pt x="1190" y="127"/>
                    <a:pt x="121" y="6"/>
                    <a:pt x="75" y="1"/>
                  </a:cubicBezTo>
                  <a:cubicBezTo>
                    <a:pt x="74" y="1"/>
                    <a:pt x="73" y="1"/>
                    <a:pt x="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7086605" y="2890907"/>
              <a:ext cx="241430" cy="235209"/>
            </a:xfrm>
            <a:custGeom>
              <a:avLst/>
              <a:gdLst/>
              <a:ahLst/>
              <a:cxnLst/>
              <a:rect l="l" t="t" r="r" b="b"/>
              <a:pathLst>
                <a:path w="6146" h="5988" extrusionOk="0">
                  <a:moveTo>
                    <a:pt x="3966" y="2079"/>
                  </a:moveTo>
                  <a:cubicBezTo>
                    <a:pt x="4259" y="2244"/>
                    <a:pt x="4625" y="2408"/>
                    <a:pt x="4967" y="2548"/>
                  </a:cubicBezTo>
                  <a:cubicBezTo>
                    <a:pt x="4905" y="2793"/>
                    <a:pt x="4767" y="2976"/>
                    <a:pt x="4597" y="3035"/>
                  </a:cubicBezTo>
                  <a:cubicBezTo>
                    <a:pt x="4556" y="3049"/>
                    <a:pt x="4514" y="3056"/>
                    <a:pt x="4472" y="3056"/>
                  </a:cubicBezTo>
                  <a:cubicBezTo>
                    <a:pt x="4350" y="3056"/>
                    <a:pt x="4221" y="3000"/>
                    <a:pt x="4092" y="2888"/>
                  </a:cubicBezTo>
                  <a:cubicBezTo>
                    <a:pt x="3738" y="2586"/>
                    <a:pt x="3891" y="2213"/>
                    <a:pt x="3966" y="2079"/>
                  </a:cubicBezTo>
                  <a:close/>
                  <a:moveTo>
                    <a:pt x="3969" y="1"/>
                  </a:moveTo>
                  <a:cubicBezTo>
                    <a:pt x="3966" y="1"/>
                    <a:pt x="3962" y="1"/>
                    <a:pt x="3959" y="2"/>
                  </a:cubicBezTo>
                  <a:cubicBezTo>
                    <a:pt x="3923" y="7"/>
                    <a:pt x="3898" y="38"/>
                    <a:pt x="3904" y="74"/>
                  </a:cubicBezTo>
                  <a:cubicBezTo>
                    <a:pt x="3905" y="85"/>
                    <a:pt x="4042" y="1066"/>
                    <a:pt x="4237" y="2076"/>
                  </a:cubicBezTo>
                  <a:cubicBezTo>
                    <a:pt x="4126" y="2021"/>
                    <a:pt x="4021" y="1961"/>
                    <a:pt x="3926" y="1905"/>
                  </a:cubicBezTo>
                  <a:cubicBezTo>
                    <a:pt x="3848" y="1857"/>
                    <a:pt x="3764" y="1833"/>
                    <a:pt x="3680" y="1833"/>
                  </a:cubicBezTo>
                  <a:cubicBezTo>
                    <a:pt x="3588" y="1833"/>
                    <a:pt x="3497" y="1861"/>
                    <a:pt x="3413" y="1917"/>
                  </a:cubicBezTo>
                  <a:cubicBezTo>
                    <a:pt x="3148" y="2096"/>
                    <a:pt x="3008" y="2512"/>
                    <a:pt x="3076" y="2925"/>
                  </a:cubicBezTo>
                  <a:cubicBezTo>
                    <a:pt x="3079" y="2946"/>
                    <a:pt x="3083" y="2968"/>
                    <a:pt x="3087" y="2993"/>
                  </a:cubicBezTo>
                  <a:cubicBezTo>
                    <a:pt x="2917" y="2966"/>
                    <a:pt x="2831" y="2850"/>
                    <a:pt x="2825" y="2843"/>
                  </a:cubicBezTo>
                  <a:cubicBezTo>
                    <a:pt x="2291" y="2142"/>
                    <a:pt x="2609" y="180"/>
                    <a:pt x="2610" y="162"/>
                  </a:cubicBezTo>
                  <a:cubicBezTo>
                    <a:pt x="2616" y="126"/>
                    <a:pt x="2592" y="92"/>
                    <a:pt x="2557" y="87"/>
                  </a:cubicBezTo>
                  <a:cubicBezTo>
                    <a:pt x="2554" y="86"/>
                    <a:pt x="2551" y="86"/>
                    <a:pt x="2548" y="86"/>
                  </a:cubicBezTo>
                  <a:cubicBezTo>
                    <a:pt x="2514" y="86"/>
                    <a:pt x="2488" y="108"/>
                    <a:pt x="2483" y="140"/>
                  </a:cubicBezTo>
                  <a:cubicBezTo>
                    <a:pt x="2470" y="220"/>
                    <a:pt x="2175" y="2045"/>
                    <a:pt x="2667" y="2838"/>
                  </a:cubicBezTo>
                  <a:cubicBezTo>
                    <a:pt x="2646" y="3100"/>
                    <a:pt x="2305" y="3348"/>
                    <a:pt x="1988" y="3418"/>
                  </a:cubicBezTo>
                  <a:cubicBezTo>
                    <a:pt x="1943" y="3429"/>
                    <a:pt x="1875" y="3440"/>
                    <a:pt x="1800" y="3440"/>
                  </a:cubicBezTo>
                  <a:cubicBezTo>
                    <a:pt x="1649" y="3440"/>
                    <a:pt x="1468" y="3395"/>
                    <a:pt x="1374" y="3206"/>
                  </a:cubicBezTo>
                  <a:cubicBezTo>
                    <a:pt x="1097" y="2650"/>
                    <a:pt x="1411" y="1197"/>
                    <a:pt x="1415" y="1183"/>
                  </a:cubicBezTo>
                  <a:cubicBezTo>
                    <a:pt x="1422" y="1148"/>
                    <a:pt x="1401" y="1115"/>
                    <a:pt x="1365" y="1105"/>
                  </a:cubicBezTo>
                  <a:cubicBezTo>
                    <a:pt x="1361" y="1104"/>
                    <a:pt x="1356" y="1104"/>
                    <a:pt x="1352" y="1104"/>
                  </a:cubicBezTo>
                  <a:cubicBezTo>
                    <a:pt x="1322" y="1104"/>
                    <a:pt x="1295" y="1124"/>
                    <a:pt x="1288" y="1155"/>
                  </a:cubicBezTo>
                  <a:cubicBezTo>
                    <a:pt x="1275" y="1208"/>
                    <a:pt x="1046" y="2271"/>
                    <a:pt x="1163" y="2954"/>
                  </a:cubicBezTo>
                  <a:cubicBezTo>
                    <a:pt x="1123" y="3003"/>
                    <a:pt x="954" y="3189"/>
                    <a:pt x="665" y="3189"/>
                  </a:cubicBezTo>
                  <a:cubicBezTo>
                    <a:pt x="638" y="3189"/>
                    <a:pt x="609" y="3187"/>
                    <a:pt x="580" y="3184"/>
                  </a:cubicBezTo>
                  <a:cubicBezTo>
                    <a:pt x="225" y="3141"/>
                    <a:pt x="170" y="2780"/>
                    <a:pt x="130" y="2275"/>
                  </a:cubicBezTo>
                  <a:cubicBezTo>
                    <a:pt x="128" y="2242"/>
                    <a:pt x="103" y="2214"/>
                    <a:pt x="68" y="2214"/>
                  </a:cubicBezTo>
                  <a:cubicBezTo>
                    <a:pt x="66" y="2214"/>
                    <a:pt x="64" y="2214"/>
                    <a:pt x="62" y="2214"/>
                  </a:cubicBezTo>
                  <a:cubicBezTo>
                    <a:pt x="27" y="2217"/>
                    <a:pt x="0" y="2248"/>
                    <a:pt x="2" y="2284"/>
                  </a:cubicBezTo>
                  <a:cubicBezTo>
                    <a:pt x="35" y="2717"/>
                    <a:pt x="76" y="3254"/>
                    <a:pt x="565" y="3311"/>
                  </a:cubicBezTo>
                  <a:cubicBezTo>
                    <a:pt x="600" y="3314"/>
                    <a:pt x="633" y="3317"/>
                    <a:pt x="665" y="3317"/>
                  </a:cubicBezTo>
                  <a:cubicBezTo>
                    <a:pt x="925" y="3317"/>
                    <a:pt x="1102" y="3195"/>
                    <a:pt x="1197" y="3104"/>
                  </a:cubicBezTo>
                  <a:cubicBezTo>
                    <a:pt x="1213" y="3161"/>
                    <a:pt x="1232" y="3216"/>
                    <a:pt x="1258" y="3261"/>
                  </a:cubicBezTo>
                  <a:cubicBezTo>
                    <a:pt x="1357" y="3459"/>
                    <a:pt x="1551" y="3567"/>
                    <a:pt x="1798" y="3567"/>
                  </a:cubicBezTo>
                  <a:cubicBezTo>
                    <a:pt x="1868" y="3567"/>
                    <a:pt x="1940" y="3558"/>
                    <a:pt x="2016" y="3543"/>
                  </a:cubicBezTo>
                  <a:cubicBezTo>
                    <a:pt x="2337" y="3471"/>
                    <a:pt x="2673" y="3247"/>
                    <a:pt x="2769" y="2970"/>
                  </a:cubicBezTo>
                  <a:cubicBezTo>
                    <a:pt x="2831" y="3028"/>
                    <a:pt x="2950" y="3113"/>
                    <a:pt x="3125" y="3124"/>
                  </a:cubicBezTo>
                  <a:cubicBezTo>
                    <a:pt x="3240" y="3475"/>
                    <a:pt x="3561" y="4015"/>
                    <a:pt x="4474" y="4383"/>
                  </a:cubicBezTo>
                  <a:cubicBezTo>
                    <a:pt x="4003" y="4407"/>
                    <a:pt x="3298" y="4586"/>
                    <a:pt x="2913" y="5368"/>
                  </a:cubicBezTo>
                  <a:cubicBezTo>
                    <a:pt x="2909" y="5379"/>
                    <a:pt x="2804" y="5675"/>
                    <a:pt x="2801" y="5923"/>
                  </a:cubicBezTo>
                  <a:cubicBezTo>
                    <a:pt x="2801" y="5958"/>
                    <a:pt x="2830" y="5988"/>
                    <a:pt x="2865" y="5988"/>
                  </a:cubicBezTo>
                  <a:lnTo>
                    <a:pt x="2866" y="5988"/>
                  </a:lnTo>
                  <a:cubicBezTo>
                    <a:pt x="2902" y="5988"/>
                    <a:pt x="2930" y="5959"/>
                    <a:pt x="2932" y="5924"/>
                  </a:cubicBezTo>
                  <a:cubicBezTo>
                    <a:pt x="2936" y="5700"/>
                    <a:pt x="3035" y="5417"/>
                    <a:pt x="3035" y="5417"/>
                  </a:cubicBezTo>
                  <a:cubicBezTo>
                    <a:pt x="3421" y="4634"/>
                    <a:pt x="4138" y="4504"/>
                    <a:pt x="4574" y="4504"/>
                  </a:cubicBezTo>
                  <a:cubicBezTo>
                    <a:pt x="4777" y="4504"/>
                    <a:pt x="4919" y="4532"/>
                    <a:pt x="4936" y="4536"/>
                  </a:cubicBezTo>
                  <a:cubicBezTo>
                    <a:pt x="4941" y="4537"/>
                    <a:pt x="4945" y="4537"/>
                    <a:pt x="4949" y="4537"/>
                  </a:cubicBezTo>
                  <a:cubicBezTo>
                    <a:pt x="4978" y="4537"/>
                    <a:pt x="5005" y="4518"/>
                    <a:pt x="5011" y="4489"/>
                  </a:cubicBezTo>
                  <a:cubicBezTo>
                    <a:pt x="5021" y="4455"/>
                    <a:pt x="5000" y="4420"/>
                    <a:pt x="4966" y="4410"/>
                  </a:cubicBezTo>
                  <a:cubicBezTo>
                    <a:pt x="3533" y="4011"/>
                    <a:pt x="3257" y="3223"/>
                    <a:pt x="3206" y="2902"/>
                  </a:cubicBezTo>
                  <a:cubicBezTo>
                    <a:pt x="3137" y="2476"/>
                    <a:pt x="3305" y="2146"/>
                    <a:pt x="3489" y="2023"/>
                  </a:cubicBezTo>
                  <a:cubicBezTo>
                    <a:pt x="3538" y="1991"/>
                    <a:pt x="3604" y="1961"/>
                    <a:pt x="3681" y="1961"/>
                  </a:cubicBezTo>
                  <a:cubicBezTo>
                    <a:pt x="3734" y="1961"/>
                    <a:pt x="3793" y="1975"/>
                    <a:pt x="3855" y="2014"/>
                  </a:cubicBezTo>
                  <a:cubicBezTo>
                    <a:pt x="3769" y="2173"/>
                    <a:pt x="3587" y="2626"/>
                    <a:pt x="4010" y="2987"/>
                  </a:cubicBezTo>
                  <a:cubicBezTo>
                    <a:pt x="4186" y="3140"/>
                    <a:pt x="4345" y="3185"/>
                    <a:pt x="4472" y="3185"/>
                  </a:cubicBezTo>
                  <a:cubicBezTo>
                    <a:pt x="4536" y="3185"/>
                    <a:pt x="4593" y="3172"/>
                    <a:pt x="4641" y="3157"/>
                  </a:cubicBezTo>
                  <a:cubicBezTo>
                    <a:pt x="4849" y="3085"/>
                    <a:pt x="5016" y="2874"/>
                    <a:pt x="5092" y="2598"/>
                  </a:cubicBezTo>
                  <a:cubicBezTo>
                    <a:pt x="5610" y="2804"/>
                    <a:pt x="6048" y="2949"/>
                    <a:pt x="6055" y="2952"/>
                  </a:cubicBezTo>
                  <a:cubicBezTo>
                    <a:pt x="6062" y="2954"/>
                    <a:pt x="6069" y="2955"/>
                    <a:pt x="6076" y="2955"/>
                  </a:cubicBezTo>
                  <a:cubicBezTo>
                    <a:pt x="6103" y="2955"/>
                    <a:pt x="6128" y="2937"/>
                    <a:pt x="6136" y="2909"/>
                  </a:cubicBezTo>
                  <a:cubicBezTo>
                    <a:pt x="6146" y="2877"/>
                    <a:pt x="6128" y="2841"/>
                    <a:pt x="6095" y="2828"/>
                  </a:cubicBezTo>
                  <a:cubicBezTo>
                    <a:pt x="6082" y="2824"/>
                    <a:pt x="5137" y="2513"/>
                    <a:pt x="4385" y="2149"/>
                  </a:cubicBezTo>
                  <a:cubicBezTo>
                    <a:pt x="4179" y="1108"/>
                    <a:pt x="4032" y="68"/>
                    <a:pt x="4031" y="57"/>
                  </a:cubicBezTo>
                  <a:cubicBezTo>
                    <a:pt x="4026" y="25"/>
                    <a:pt x="4001" y="1"/>
                    <a:pt x="39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7713545" y="2790906"/>
              <a:ext cx="15202" cy="37237"/>
            </a:xfrm>
            <a:custGeom>
              <a:avLst/>
              <a:gdLst/>
              <a:ahLst/>
              <a:cxnLst/>
              <a:rect l="l" t="t" r="r" b="b"/>
              <a:pathLst>
                <a:path w="387" h="948" extrusionOk="0">
                  <a:moveTo>
                    <a:pt x="75" y="0"/>
                  </a:moveTo>
                  <a:cubicBezTo>
                    <a:pt x="54" y="0"/>
                    <a:pt x="33" y="11"/>
                    <a:pt x="20" y="29"/>
                  </a:cubicBezTo>
                  <a:cubicBezTo>
                    <a:pt x="0" y="59"/>
                    <a:pt x="7" y="100"/>
                    <a:pt x="39" y="120"/>
                  </a:cubicBezTo>
                  <a:cubicBezTo>
                    <a:pt x="40" y="121"/>
                    <a:pt x="190" y="223"/>
                    <a:pt x="225" y="406"/>
                  </a:cubicBezTo>
                  <a:cubicBezTo>
                    <a:pt x="251" y="540"/>
                    <a:pt x="210" y="689"/>
                    <a:pt x="99" y="847"/>
                  </a:cubicBezTo>
                  <a:cubicBezTo>
                    <a:pt x="78" y="874"/>
                    <a:pt x="85" y="914"/>
                    <a:pt x="116" y="935"/>
                  </a:cubicBezTo>
                  <a:cubicBezTo>
                    <a:pt x="126" y="942"/>
                    <a:pt x="140" y="948"/>
                    <a:pt x="153" y="948"/>
                  </a:cubicBezTo>
                  <a:cubicBezTo>
                    <a:pt x="174" y="948"/>
                    <a:pt x="194" y="939"/>
                    <a:pt x="206" y="919"/>
                  </a:cubicBezTo>
                  <a:cubicBezTo>
                    <a:pt x="337" y="733"/>
                    <a:pt x="387" y="550"/>
                    <a:pt x="353" y="379"/>
                  </a:cubicBezTo>
                  <a:cubicBezTo>
                    <a:pt x="307" y="141"/>
                    <a:pt x="118" y="15"/>
                    <a:pt x="111" y="11"/>
                  </a:cubicBezTo>
                  <a:cubicBezTo>
                    <a:pt x="100" y="4"/>
                    <a:pt x="87" y="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7728157" y="2697739"/>
              <a:ext cx="173000" cy="112341"/>
            </a:xfrm>
            <a:custGeom>
              <a:avLst/>
              <a:gdLst/>
              <a:ahLst/>
              <a:cxnLst/>
              <a:rect l="l" t="t" r="r" b="b"/>
              <a:pathLst>
                <a:path w="4404" h="2860" extrusionOk="0">
                  <a:moveTo>
                    <a:pt x="2181" y="0"/>
                  </a:moveTo>
                  <a:cubicBezTo>
                    <a:pt x="1715" y="0"/>
                    <a:pt x="1266" y="164"/>
                    <a:pt x="907" y="416"/>
                  </a:cubicBezTo>
                  <a:cubicBezTo>
                    <a:pt x="535" y="674"/>
                    <a:pt x="234" y="999"/>
                    <a:pt x="19" y="1387"/>
                  </a:cubicBezTo>
                  <a:cubicBezTo>
                    <a:pt x="0" y="1422"/>
                    <a:pt x="3" y="1470"/>
                    <a:pt x="33" y="1500"/>
                  </a:cubicBezTo>
                  <a:cubicBezTo>
                    <a:pt x="53" y="1519"/>
                    <a:pt x="77" y="1530"/>
                    <a:pt x="101" y="1530"/>
                  </a:cubicBezTo>
                  <a:cubicBezTo>
                    <a:pt x="106" y="1530"/>
                    <a:pt x="111" y="1529"/>
                    <a:pt x="116" y="1528"/>
                  </a:cubicBezTo>
                  <a:cubicBezTo>
                    <a:pt x="228" y="1734"/>
                    <a:pt x="764" y="2616"/>
                    <a:pt x="1837" y="2860"/>
                  </a:cubicBezTo>
                  <a:cubicBezTo>
                    <a:pt x="2226" y="2711"/>
                    <a:pt x="2539" y="2384"/>
                    <a:pt x="2649" y="1974"/>
                  </a:cubicBezTo>
                  <a:cubicBezTo>
                    <a:pt x="2810" y="1388"/>
                    <a:pt x="2573" y="824"/>
                    <a:pt x="2134" y="513"/>
                  </a:cubicBezTo>
                  <a:cubicBezTo>
                    <a:pt x="2158" y="513"/>
                    <a:pt x="2181" y="513"/>
                    <a:pt x="2203" y="515"/>
                  </a:cubicBezTo>
                  <a:cubicBezTo>
                    <a:pt x="2565" y="523"/>
                    <a:pt x="2923" y="647"/>
                    <a:pt x="3257" y="841"/>
                  </a:cubicBezTo>
                  <a:cubicBezTo>
                    <a:pt x="3595" y="1032"/>
                    <a:pt x="3910" y="1288"/>
                    <a:pt x="4226" y="1558"/>
                  </a:cubicBezTo>
                  <a:cubicBezTo>
                    <a:pt x="4246" y="1575"/>
                    <a:pt x="4271" y="1585"/>
                    <a:pt x="4295" y="1585"/>
                  </a:cubicBezTo>
                  <a:cubicBezTo>
                    <a:pt x="4311" y="1585"/>
                    <a:pt x="4327" y="1581"/>
                    <a:pt x="4342" y="1572"/>
                  </a:cubicBezTo>
                  <a:cubicBezTo>
                    <a:pt x="4388" y="1545"/>
                    <a:pt x="4403" y="1486"/>
                    <a:pt x="4378" y="1438"/>
                  </a:cubicBezTo>
                  <a:cubicBezTo>
                    <a:pt x="4161" y="1067"/>
                    <a:pt x="3873" y="728"/>
                    <a:pt x="3509" y="460"/>
                  </a:cubicBezTo>
                  <a:cubicBezTo>
                    <a:pt x="3150" y="193"/>
                    <a:pt x="2693" y="3"/>
                    <a:pt x="2216" y="0"/>
                  </a:cubicBezTo>
                  <a:cubicBezTo>
                    <a:pt x="2204" y="0"/>
                    <a:pt x="2193" y="0"/>
                    <a:pt x="21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7748702" y="2839650"/>
              <a:ext cx="24080" cy="32131"/>
            </a:xfrm>
            <a:custGeom>
              <a:avLst/>
              <a:gdLst/>
              <a:ahLst/>
              <a:cxnLst/>
              <a:rect l="l" t="t" r="r" b="b"/>
              <a:pathLst>
                <a:path w="613" h="818" extrusionOk="0">
                  <a:moveTo>
                    <a:pt x="74" y="1"/>
                  </a:moveTo>
                  <a:cubicBezTo>
                    <a:pt x="51" y="1"/>
                    <a:pt x="28" y="15"/>
                    <a:pt x="17" y="38"/>
                  </a:cubicBezTo>
                  <a:cubicBezTo>
                    <a:pt x="1" y="69"/>
                    <a:pt x="15" y="108"/>
                    <a:pt x="46" y="124"/>
                  </a:cubicBezTo>
                  <a:cubicBezTo>
                    <a:pt x="65" y="132"/>
                    <a:pt x="468" y="336"/>
                    <a:pt x="398" y="741"/>
                  </a:cubicBezTo>
                  <a:cubicBezTo>
                    <a:pt x="391" y="776"/>
                    <a:pt x="417" y="810"/>
                    <a:pt x="452" y="816"/>
                  </a:cubicBezTo>
                  <a:cubicBezTo>
                    <a:pt x="455" y="816"/>
                    <a:pt x="459" y="817"/>
                    <a:pt x="462" y="817"/>
                  </a:cubicBezTo>
                  <a:cubicBezTo>
                    <a:pt x="495" y="817"/>
                    <a:pt x="520" y="795"/>
                    <a:pt x="526" y="762"/>
                  </a:cubicBezTo>
                  <a:cubicBezTo>
                    <a:pt x="612" y="260"/>
                    <a:pt x="108" y="9"/>
                    <a:pt x="103" y="8"/>
                  </a:cubicBezTo>
                  <a:cubicBezTo>
                    <a:pt x="94" y="3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7571698" y="2686231"/>
              <a:ext cx="111052" cy="143136"/>
            </a:xfrm>
            <a:custGeom>
              <a:avLst/>
              <a:gdLst/>
              <a:ahLst/>
              <a:cxnLst/>
              <a:rect l="l" t="t" r="r" b="b"/>
              <a:pathLst>
                <a:path w="2827" h="3644" extrusionOk="0">
                  <a:moveTo>
                    <a:pt x="658" y="1"/>
                  </a:moveTo>
                  <a:cubicBezTo>
                    <a:pt x="614" y="1"/>
                    <a:pt x="571" y="2"/>
                    <a:pt x="527" y="5"/>
                  </a:cubicBezTo>
                  <a:cubicBezTo>
                    <a:pt x="393" y="12"/>
                    <a:pt x="264" y="33"/>
                    <a:pt x="141" y="63"/>
                  </a:cubicBezTo>
                  <a:cubicBezTo>
                    <a:pt x="36" y="852"/>
                    <a:pt x="1" y="1746"/>
                    <a:pt x="49" y="2762"/>
                  </a:cubicBezTo>
                  <a:cubicBezTo>
                    <a:pt x="216" y="2825"/>
                    <a:pt x="403" y="2874"/>
                    <a:pt x="605" y="2898"/>
                  </a:cubicBezTo>
                  <a:cubicBezTo>
                    <a:pt x="645" y="2904"/>
                    <a:pt x="686" y="2907"/>
                    <a:pt x="724" y="2908"/>
                  </a:cubicBezTo>
                  <a:cubicBezTo>
                    <a:pt x="1126" y="2716"/>
                    <a:pt x="1423" y="2293"/>
                    <a:pt x="1465" y="1780"/>
                  </a:cubicBezTo>
                  <a:cubicBezTo>
                    <a:pt x="1508" y="1263"/>
                    <a:pt x="1277" y="793"/>
                    <a:pt x="906" y="541"/>
                  </a:cubicBezTo>
                  <a:lnTo>
                    <a:pt x="906" y="541"/>
                  </a:lnTo>
                  <a:cubicBezTo>
                    <a:pt x="1447" y="622"/>
                    <a:pt x="1993" y="963"/>
                    <a:pt x="2536" y="1560"/>
                  </a:cubicBezTo>
                  <a:cubicBezTo>
                    <a:pt x="2287" y="2334"/>
                    <a:pt x="1942" y="2600"/>
                    <a:pt x="1936" y="2602"/>
                  </a:cubicBezTo>
                  <a:cubicBezTo>
                    <a:pt x="1922" y="2615"/>
                    <a:pt x="1590" y="2891"/>
                    <a:pt x="1734" y="3248"/>
                  </a:cubicBezTo>
                  <a:cubicBezTo>
                    <a:pt x="1822" y="3470"/>
                    <a:pt x="1953" y="3498"/>
                    <a:pt x="2081" y="3526"/>
                  </a:cubicBezTo>
                  <a:cubicBezTo>
                    <a:pt x="2163" y="3543"/>
                    <a:pt x="2248" y="3563"/>
                    <a:pt x="2345" y="3632"/>
                  </a:cubicBezTo>
                  <a:cubicBezTo>
                    <a:pt x="2356" y="3641"/>
                    <a:pt x="2371" y="3644"/>
                    <a:pt x="2383" y="3644"/>
                  </a:cubicBezTo>
                  <a:cubicBezTo>
                    <a:pt x="2402" y="3644"/>
                    <a:pt x="2423" y="3635"/>
                    <a:pt x="2436" y="3618"/>
                  </a:cubicBezTo>
                  <a:cubicBezTo>
                    <a:pt x="2457" y="3590"/>
                    <a:pt x="2450" y="3549"/>
                    <a:pt x="2420" y="3528"/>
                  </a:cubicBezTo>
                  <a:cubicBezTo>
                    <a:pt x="2301" y="3443"/>
                    <a:pt x="2194" y="3420"/>
                    <a:pt x="2107" y="3400"/>
                  </a:cubicBezTo>
                  <a:cubicBezTo>
                    <a:pt x="1987" y="3373"/>
                    <a:pt x="1916" y="3358"/>
                    <a:pt x="1853" y="3202"/>
                  </a:cubicBezTo>
                  <a:cubicBezTo>
                    <a:pt x="1744" y="2935"/>
                    <a:pt x="2006" y="2716"/>
                    <a:pt x="2015" y="2709"/>
                  </a:cubicBezTo>
                  <a:cubicBezTo>
                    <a:pt x="2034" y="2694"/>
                    <a:pt x="2430" y="2394"/>
                    <a:pt x="2695" y="1492"/>
                  </a:cubicBezTo>
                  <a:cubicBezTo>
                    <a:pt x="2699" y="1482"/>
                    <a:pt x="2704" y="1472"/>
                    <a:pt x="2712" y="1462"/>
                  </a:cubicBezTo>
                  <a:cubicBezTo>
                    <a:pt x="2716" y="1447"/>
                    <a:pt x="2719" y="1430"/>
                    <a:pt x="2720" y="1421"/>
                  </a:cubicBezTo>
                  <a:cubicBezTo>
                    <a:pt x="2723" y="1405"/>
                    <a:pt x="2724" y="1390"/>
                    <a:pt x="2727" y="1373"/>
                  </a:cubicBezTo>
                  <a:cubicBezTo>
                    <a:pt x="2761" y="1246"/>
                    <a:pt x="2794" y="1108"/>
                    <a:pt x="2819" y="958"/>
                  </a:cubicBezTo>
                  <a:cubicBezTo>
                    <a:pt x="2826" y="923"/>
                    <a:pt x="2802" y="889"/>
                    <a:pt x="2767" y="882"/>
                  </a:cubicBezTo>
                  <a:cubicBezTo>
                    <a:pt x="2763" y="881"/>
                    <a:pt x="2759" y="881"/>
                    <a:pt x="2755" y="881"/>
                  </a:cubicBezTo>
                  <a:cubicBezTo>
                    <a:pt x="2725" y="881"/>
                    <a:pt x="2697" y="903"/>
                    <a:pt x="2690" y="934"/>
                  </a:cubicBezTo>
                  <a:cubicBezTo>
                    <a:pt x="2689" y="946"/>
                    <a:pt x="2688" y="954"/>
                    <a:pt x="2685" y="965"/>
                  </a:cubicBezTo>
                  <a:cubicBezTo>
                    <a:pt x="2027" y="327"/>
                    <a:pt x="1347" y="1"/>
                    <a:pt x="6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7636788" y="2862549"/>
              <a:ext cx="109323" cy="34213"/>
            </a:xfrm>
            <a:custGeom>
              <a:avLst/>
              <a:gdLst/>
              <a:ahLst/>
              <a:cxnLst/>
              <a:rect l="l" t="t" r="r" b="b"/>
              <a:pathLst>
                <a:path w="2783" h="871" extrusionOk="0">
                  <a:moveTo>
                    <a:pt x="2711" y="1"/>
                  </a:moveTo>
                  <a:cubicBezTo>
                    <a:pt x="2693" y="1"/>
                    <a:pt x="2675" y="8"/>
                    <a:pt x="2662" y="22"/>
                  </a:cubicBezTo>
                  <a:cubicBezTo>
                    <a:pt x="2655" y="29"/>
                    <a:pt x="2018" y="717"/>
                    <a:pt x="1230" y="739"/>
                  </a:cubicBezTo>
                  <a:cubicBezTo>
                    <a:pt x="1218" y="740"/>
                    <a:pt x="1206" y="740"/>
                    <a:pt x="1194" y="740"/>
                  </a:cubicBezTo>
                  <a:cubicBezTo>
                    <a:pt x="806" y="740"/>
                    <a:pt x="445" y="584"/>
                    <a:pt x="118" y="265"/>
                  </a:cubicBezTo>
                  <a:cubicBezTo>
                    <a:pt x="106" y="254"/>
                    <a:pt x="89" y="248"/>
                    <a:pt x="73" y="248"/>
                  </a:cubicBezTo>
                  <a:cubicBezTo>
                    <a:pt x="56" y="248"/>
                    <a:pt x="38" y="254"/>
                    <a:pt x="26" y="268"/>
                  </a:cubicBezTo>
                  <a:cubicBezTo>
                    <a:pt x="1" y="294"/>
                    <a:pt x="1" y="335"/>
                    <a:pt x="27" y="360"/>
                  </a:cubicBezTo>
                  <a:cubicBezTo>
                    <a:pt x="377" y="700"/>
                    <a:pt x="766" y="871"/>
                    <a:pt x="1186" y="871"/>
                  </a:cubicBezTo>
                  <a:lnTo>
                    <a:pt x="1233" y="871"/>
                  </a:lnTo>
                  <a:cubicBezTo>
                    <a:pt x="2077" y="844"/>
                    <a:pt x="2730" y="141"/>
                    <a:pt x="2758" y="110"/>
                  </a:cubicBezTo>
                  <a:cubicBezTo>
                    <a:pt x="2782" y="84"/>
                    <a:pt x="2781" y="43"/>
                    <a:pt x="2754" y="18"/>
                  </a:cubicBezTo>
                  <a:cubicBezTo>
                    <a:pt x="2742" y="6"/>
                    <a:pt x="2726" y="1"/>
                    <a:pt x="2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8060836" y="2699467"/>
              <a:ext cx="48710" cy="51732"/>
            </a:xfrm>
            <a:custGeom>
              <a:avLst/>
              <a:gdLst/>
              <a:ahLst/>
              <a:cxnLst/>
              <a:rect l="l" t="t" r="r" b="b"/>
              <a:pathLst>
                <a:path w="1240" h="1317" extrusionOk="0">
                  <a:moveTo>
                    <a:pt x="540" y="0"/>
                  </a:moveTo>
                  <a:cubicBezTo>
                    <a:pt x="283" y="0"/>
                    <a:pt x="54" y="137"/>
                    <a:pt x="41" y="146"/>
                  </a:cubicBezTo>
                  <a:cubicBezTo>
                    <a:pt x="12" y="164"/>
                    <a:pt x="0" y="204"/>
                    <a:pt x="20" y="234"/>
                  </a:cubicBezTo>
                  <a:cubicBezTo>
                    <a:pt x="33" y="254"/>
                    <a:pt x="55" y="265"/>
                    <a:pt x="77" y="265"/>
                  </a:cubicBezTo>
                  <a:cubicBezTo>
                    <a:pt x="87" y="265"/>
                    <a:pt x="98" y="262"/>
                    <a:pt x="108" y="256"/>
                  </a:cubicBezTo>
                  <a:cubicBezTo>
                    <a:pt x="111" y="255"/>
                    <a:pt x="320" y="132"/>
                    <a:pt x="541" y="132"/>
                  </a:cubicBezTo>
                  <a:cubicBezTo>
                    <a:pt x="621" y="132"/>
                    <a:pt x="702" y="148"/>
                    <a:pt x="776" y="191"/>
                  </a:cubicBezTo>
                  <a:cubicBezTo>
                    <a:pt x="999" y="324"/>
                    <a:pt x="1108" y="691"/>
                    <a:pt x="1088" y="1251"/>
                  </a:cubicBezTo>
                  <a:cubicBezTo>
                    <a:pt x="1088" y="1285"/>
                    <a:pt x="1117" y="1315"/>
                    <a:pt x="1152" y="1316"/>
                  </a:cubicBezTo>
                  <a:lnTo>
                    <a:pt x="1153" y="1316"/>
                  </a:lnTo>
                  <a:cubicBezTo>
                    <a:pt x="1189" y="1316"/>
                    <a:pt x="1217" y="1288"/>
                    <a:pt x="1219" y="1254"/>
                  </a:cubicBezTo>
                  <a:cubicBezTo>
                    <a:pt x="1240" y="634"/>
                    <a:pt x="1112" y="238"/>
                    <a:pt x="841" y="78"/>
                  </a:cubicBezTo>
                  <a:cubicBezTo>
                    <a:pt x="744" y="21"/>
                    <a:pt x="640" y="0"/>
                    <a:pt x="5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7562938" y="2388701"/>
              <a:ext cx="649183" cy="533147"/>
            </a:xfrm>
            <a:custGeom>
              <a:avLst/>
              <a:gdLst/>
              <a:ahLst/>
              <a:cxnLst/>
              <a:rect l="l" t="t" r="r" b="b"/>
              <a:pathLst>
                <a:path w="16526" h="13573" extrusionOk="0">
                  <a:moveTo>
                    <a:pt x="9191" y="1"/>
                  </a:moveTo>
                  <a:cubicBezTo>
                    <a:pt x="5660" y="1"/>
                    <a:pt x="1714" y="2219"/>
                    <a:pt x="1033" y="3270"/>
                  </a:cubicBezTo>
                  <a:cubicBezTo>
                    <a:pt x="0" y="4865"/>
                    <a:pt x="869" y="5547"/>
                    <a:pt x="869" y="5547"/>
                  </a:cubicBezTo>
                  <a:cubicBezTo>
                    <a:pt x="1935" y="3666"/>
                    <a:pt x="3352" y="3334"/>
                    <a:pt x="4219" y="3334"/>
                  </a:cubicBezTo>
                  <a:cubicBezTo>
                    <a:pt x="4692" y="3334"/>
                    <a:pt x="5002" y="3433"/>
                    <a:pt x="5002" y="3433"/>
                  </a:cubicBezTo>
                  <a:cubicBezTo>
                    <a:pt x="5567" y="4592"/>
                    <a:pt x="6063" y="5431"/>
                    <a:pt x="6517" y="6045"/>
                  </a:cubicBezTo>
                  <a:cubicBezTo>
                    <a:pt x="6494" y="6033"/>
                    <a:pt x="6472" y="6025"/>
                    <a:pt x="6449" y="6016"/>
                  </a:cubicBezTo>
                  <a:cubicBezTo>
                    <a:pt x="6206" y="5923"/>
                    <a:pt x="5955" y="5875"/>
                    <a:pt x="5700" y="5865"/>
                  </a:cubicBezTo>
                  <a:cubicBezTo>
                    <a:pt x="5686" y="5865"/>
                    <a:pt x="5671" y="5865"/>
                    <a:pt x="5656" y="5865"/>
                  </a:cubicBezTo>
                  <a:cubicBezTo>
                    <a:pt x="5412" y="5865"/>
                    <a:pt x="5187" y="5889"/>
                    <a:pt x="4907" y="6011"/>
                  </a:cubicBezTo>
                  <a:cubicBezTo>
                    <a:pt x="4682" y="6110"/>
                    <a:pt x="4546" y="6464"/>
                    <a:pt x="4598" y="6803"/>
                  </a:cubicBezTo>
                  <a:cubicBezTo>
                    <a:pt x="4643" y="7081"/>
                    <a:pt x="4804" y="7264"/>
                    <a:pt x="4984" y="7264"/>
                  </a:cubicBezTo>
                  <a:cubicBezTo>
                    <a:pt x="4997" y="7264"/>
                    <a:pt x="5009" y="7263"/>
                    <a:pt x="5021" y="7262"/>
                  </a:cubicBezTo>
                  <a:lnTo>
                    <a:pt x="5077" y="7254"/>
                  </a:lnTo>
                  <a:cubicBezTo>
                    <a:pt x="5235" y="7233"/>
                    <a:pt x="5463" y="7199"/>
                    <a:pt x="5664" y="7195"/>
                  </a:cubicBezTo>
                  <a:cubicBezTo>
                    <a:pt x="5753" y="7190"/>
                    <a:pt x="5842" y="7187"/>
                    <a:pt x="5931" y="7187"/>
                  </a:cubicBezTo>
                  <a:cubicBezTo>
                    <a:pt x="6050" y="7187"/>
                    <a:pt x="6169" y="7192"/>
                    <a:pt x="6289" y="7204"/>
                  </a:cubicBezTo>
                  <a:cubicBezTo>
                    <a:pt x="6500" y="7223"/>
                    <a:pt x="6711" y="7259"/>
                    <a:pt x="6927" y="7295"/>
                  </a:cubicBezTo>
                  <a:cubicBezTo>
                    <a:pt x="7146" y="7324"/>
                    <a:pt x="7367" y="7376"/>
                    <a:pt x="7615" y="7386"/>
                  </a:cubicBezTo>
                  <a:lnTo>
                    <a:pt x="7619" y="7386"/>
                  </a:lnTo>
                  <a:cubicBezTo>
                    <a:pt x="7620" y="7386"/>
                    <a:pt x="7620" y="7386"/>
                    <a:pt x="7621" y="7386"/>
                  </a:cubicBezTo>
                  <a:cubicBezTo>
                    <a:pt x="7671" y="7386"/>
                    <a:pt x="7715" y="7334"/>
                    <a:pt x="7731" y="7264"/>
                  </a:cubicBezTo>
                  <a:cubicBezTo>
                    <a:pt x="8683" y="7890"/>
                    <a:pt x="9554" y="7728"/>
                    <a:pt x="10716" y="7977"/>
                  </a:cubicBezTo>
                  <a:cubicBezTo>
                    <a:pt x="11063" y="8051"/>
                    <a:pt x="11556" y="9555"/>
                    <a:pt x="11830" y="9555"/>
                  </a:cubicBezTo>
                  <a:cubicBezTo>
                    <a:pt x="11845" y="9555"/>
                    <a:pt x="11859" y="9551"/>
                    <a:pt x="11873" y="9541"/>
                  </a:cubicBezTo>
                  <a:cubicBezTo>
                    <a:pt x="12442" y="9136"/>
                    <a:pt x="12794" y="7407"/>
                    <a:pt x="12794" y="7407"/>
                  </a:cubicBezTo>
                  <a:cubicBezTo>
                    <a:pt x="12794" y="7407"/>
                    <a:pt x="12956" y="7359"/>
                    <a:pt x="13185" y="7359"/>
                  </a:cubicBezTo>
                  <a:cubicBezTo>
                    <a:pt x="13721" y="7359"/>
                    <a:pt x="14631" y="7621"/>
                    <a:pt x="14721" y="9370"/>
                  </a:cubicBezTo>
                  <a:cubicBezTo>
                    <a:pt x="14814" y="11157"/>
                    <a:pt x="13922" y="11389"/>
                    <a:pt x="13454" y="11389"/>
                  </a:cubicBezTo>
                  <a:cubicBezTo>
                    <a:pt x="13365" y="11389"/>
                    <a:pt x="13291" y="11381"/>
                    <a:pt x="13243" y="11373"/>
                  </a:cubicBezTo>
                  <a:cubicBezTo>
                    <a:pt x="13250" y="11340"/>
                    <a:pt x="13229" y="11308"/>
                    <a:pt x="13197" y="11299"/>
                  </a:cubicBezTo>
                  <a:lnTo>
                    <a:pt x="12456" y="11093"/>
                  </a:lnTo>
                  <a:cubicBezTo>
                    <a:pt x="12450" y="11091"/>
                    <a:pt x="12444" y="11090"/>
                    <a:pt x="12437" y="11090"/>
                  </a:cubicBezTo>
                  <a:cubicBezTo>
                    <a:pt x="12410" y="11090"/>
                    <a:pt x="12384" y="11109"/>
                    <a:pt x="12377" y="11138"/>
                  </a:cubicBezTo>
                  <a:cubicBezTo>
                    <a:pt x="12368" y="11173"/>
                    <a:pt x="12387" y="11209"/>
                    <a:pt x="12422" y="11217"/>
                  </a:cubicBezTo>
                  <a:lnTo>
                    <a:pt x="13164" y="11425"/>
                  </a:lnTo>
                  <a:cubicBezTo>
                    <a:pt x="13169" y="11427"/>
                    <a:pt x="13176" y="11427"/>
                    <a:pt x="13182" y="11427"/>
                  </a:cubicBezTo>
                  <a:lnTo>
                    <a:pt x="13185" y="11427"/>
                  </a:lnTo>
                  <a:lnTo>
                    <a:pt x="13288" y="13573"/>
                  </a:lnTo>
                  <a:cubicBezTo>
                    <a:pt x="14455" y="13345"/>
                    <a:pt x="15259" y="12568"/>
                    <a:pt x="15702" y="11458"/>
                  </a:cubicBezTo>
                  <a:cubicBezTo>
                    <a:pt x="15680" y="11439"/>
                    <a:pt x="15672" y="11407"/>
                    <a:pt x="15682" y="11379"/>
                  </a:cubicBezTo>
                  <a:cubicBezTo>
                    <a:pt x="15690" y="11356"/>
                    <a:pt x="16525" y="9112"/>
                    <a:pt x="15347" y="5405"/>
                  </a:cubicBezTo>
                  <a:cubicBezTo>
                    <a:pt x="14274" y="2040"/>
                    <a:pt x="12433" y="782"/>
                    <a:pt x="12093" y="574"/>
                  </a:cubicBezTo>
                  <a:cubicBezTo>
                    <a:pt x="12063" y="585"/>
                    <a:pt x="12037" y="598"/>
                    <a:pt x="12010" y="612"/>
                  </a:cubicBezTo>
                  <a:cubicBezTo>
                    <a:pt x="11160" y="179"/>
                    <a:pt x="10192" y="1"/>
                    <a:pt x="91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8060443" y="2734032"/>
              <a:ext cx="23844" cy="54049"/>
            </a:xfrm>
            <a:custGeom>
              <a:avLst/>
              <a:gdLst/>
              <a:ahLst/>
              <a:cxnLst/>
              <a:rect l="l" t="t" r="r" b="b"/>
              <a:pathLst>
                <a:path w="607" h="1376" extrusionOk="0">
                  <a:moveTo>
                    <a:pt x="225" y="1"/>
                  </a:moveTo>
                  <a:cubicBezTo>
                    <a:pt x="207" y="1"/>
                    <a:pt x="188" y="8"/>
                    <a:pt x="175" y="23"/>
                  </a:cubicBezTo>
                  <a:cubicBezTo>
                    <a:pt x="158" y="41"/>
                    <a:pt x="1" y="224"/>
                    <a:pt x="39" y="398"/>
                  </a:cubicBezTo>
                  <a:cubicBezTo>
                    <a:pt x="59" y="484"/>
                    <a:pt x="121" y="551"/>
                    <a:pt x="224" y="593"/>
                  </a:cubicBezTo>
                  <a:cubicBezTo>
                    <a:pt x="408" y="670"/>
                    <a:pt x="446" y="732"/>
                    <a:pt x="453" y="763"/>
                  </a:cubicBezTo>
                  <a:cubicBezTo>
                    <a:pt x="465" y="819"/>
                    <a:pt x="397" y="896"/>
                    <a:pt x="329" y="967"/>
                  </a:cubicBezTo>
                  <a:cubicBezTo>
                    <a:pt x="231" y="1071"/>
                    <a:pt x="100" y="1213"/>
                    <a:pt x="235" y="1356"/>
                  </a:cubicBezTo>
                  <a:cubicBezTo>
                    <a:pt x="248" y="1370"/>
                    <a:pt x="265" y="1375"/>
                    <a:pt x="283" y="1375"/>
                  </a:cubicBezTo>
                  <a:cubicBezTo>
                    <a:pt x="299" y="1375"/>
                    <a:pt x="315" y="1370"/>
                    <a:pt x="327" y="1357"/>
                  </a:cubicBezTo>
                  <a:cubicBezTo>
                    <a:pt x="354" y="1333"/>
                    <a:pt x="354" y="1292"/>
                    <a:pt x="329" y="1265"/>
                  </a:cubicBezTo>
                  <a:cubicBezTo>
                    <a:pt x="286" y="1221"/>
                    <a:pt x="305" y="1183"/>
                    <a:pt x="425" y="1054"/>
                  </a:cubicBezTo>
                  <a:cubicBezTo>
                    <a:pt x="510" y="964"/>
                    <a:pt x="606" y="859"/>
                    <a:pt x="581" y="735"/>
                  </a:cubicBezTo>
                  <a:cubicBezTo>
                    <a:pt x="559" y="634"/>
                    <a:pt x="462" y="551"/>
                    <a:pt x="276" y="473"/>
                  </a:cubicBezTo>
                  <a:cubicBezTo>
                    <a:pt x="213" y="446"/>
                    <a:pt x="177" y="413"/>
                    <a:pt x="166" y="368"/>
                  </a:cubicBezTo>
                  <a:cubicBezTo>
                    <a:pt x="145" y="276"/>
                    <a:pt x="235" y="149"/>
                    <a:pt x="272" y="109"/>
                  </a:cubicBezTo>
                  <a:cubicBezTo>
                    <a:pt x="295" y="82"/>
                    <a:pt x="293" y="41"/>
                    <a:pt x="266" y="17"/>
                  </a:cubicBezTo>
                  <a:cubicBezTo>
                    <a:pt x="255" y="6"/>
                    <a:pt x="240" y="1"/>
                    <a:pt x="2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7411427" y="3270646"/>
              <a:ext cx="259736" cy="854419"/>
            </a:xfrm>
            <a:custGeom>
              <a:avLst/>
              <a:gdLst/>
              <a:ahLst/>
              <a:cxnLst/>
              <a:rect l="l" t="t" r="r" b="b"/>
              <a:pathLst>
                <a:path w="6612" h="21752" extrusionOk="0">
                  <a:moveTo>
                    <a:pt x="6539" y="1"/>
                  </a:moveTo>
                  <a:cubicBezTo>
                    <a:pt x="6524" y="1"/>
                    <a:pt x="6508" y="6"/>
                    <a:pt x="6496" y="16"/>
                  </a:cubicBezTo>
                  <a:cubicBezTo>
                    <a:pt x="1" y="5807"/>
                    <a:pt x="2846" y="12956"/>
                    <a:pt x="2970" y="13256"/>
                  </a:cubicBezTo>
                  <a:cubicBezTo>
                    <a:pt x="3296" y="16060"/>
                    <a:pt x="3054" y="19500"/>
                    <a:pt x="2817" y="21752"/>
                  </a:cubicBezTo>
                  <a:cubicBezTo>
                    <a:pt x="2860" y="21705"/>
                    <a:pt x="2908" y="21667"/>
                    <a:pt x="2962" y="21633"/>
                  </a:cubicBezTo>
                  <a:cubicBezTo>
                    <a:pt x="3195" y="19372"/>
                    <a:pt x="3422" y="15995"/>
                    <a:pt x="3099" y="13231"/>
                  </a:cubicBezTo>
                  <a:cubicBezTo>
                    <a:pt x="3099" y="13228"/>
                    <a:pt x="3098" y="13221"/>
                    <a:pt x="3093" y="13215"/>
                  </a:cubicBezTo>
                  <a:cubicBezTo>
                    <a:pt x="3086" y="13197"/>
                    <a:pt x="2314" y="11381"/>
                    <a:pt x="2360" y="8870"/>
                  </a:cubicBezTo>
                  <a:cubicBezTo>
                    <a:pt x="2401" y="6554"/>
                    <a:pt x="3170" y="3156"/>
                    <a:pt x="6584" y="114"/>
                  </a:cubicBezTo>
                  <a:cubicBezTo>
                    <a:pt x="6609" y="89"/>
                    <a:pt x="6612" y="49"/>
                    <a:pt x="6588" y="22"/>
                  </a:cubicBezTo>
                  <a:cubicBezTo>
                    <a:pt x="6575" y="8"/>
                    <a:pt x="6557" y="1"/>
                    <a:pt x="65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8251550" y="3533179"/>
              <a:ext cx="534871" cy="389893"/>
            </a:xfrm>
            <a:custGeom>
              <a:avLst/>
              <a:gdLst/>
              <a:ahLst/>
              <a:cxnLst/>
              <a:rect l="l" t="t" r="r" b="b"/>
              <a:pathLst>
                <a:path w="13616" h="9926" extrusionOk="0">
                  <a:moveTo>
                    <a:pt x="75" y="1"/>
                  </a:moveTo>
                  <a:cubicBezTo>
                    <a:pt x="69" y="1"/>
                    <a:pt x="63" y="1"/>
                    <a:pt x="56" y="3"/>
                  </a:cubicBezTo>
                  <a:cubicBezTo>
                    <a:pt x="21" y="13"/>
                    <a:pt x="1" y="48"/>
                    <a:pt x="12" y="84"/>
                  </a:cubicBezTo>
                  <a:cubicBezTo>
                    <a:pt x="24" y="123"/>
                    <a:pt x="888" y="3052"/>
                    <a:pt x="1929" y="6037"/>
                  </a:cubicBezTo>
                  <a:lnTo>
                    <a:pt x="1273" y="9925"/>
                  </a:lnTo>
                  <a:lnTo>
                    <a:pt x="3262" y="9277"/>
                  </a:lnTo>
                  <a:cubicBezTo>
                    <a:pt x="3272" y="9304"/>
                    <a:pt x="3296" y="9324"/>
                    <a:pt x="3323" y="9324"/>
                  </a:cubicBezTo>
                  <a:cubicBezTo>
                    <a:pt x="3326" y="9324"/>
                    <a:pt x="3331" y="9324"/>
                    <a:pt x="3336" y="9321"/>
                  </a:cubicBezTo>
                  <a:lnTo>
                    <a:pt x="13555" y="7270"/>
                  </a:lnTo>
                  <a:cubicBezTo>
                    <a:pt x="13594" y="7261"/>
                    <a:pt x="13616" y="7227"/>
                    <a:pt x="13608" y="7192"/>
                  </a:cubicBezTo>
                  <a:cubicBezTo>
                    <a:pt x="13602" y="7161"/>
                    <a:pt x="13575" y="7140"/>
                    <a:pt x="13545" y="7140"/>
                  </a:cubicBezTo>
                  <a:cubicBezTo>
                    <a:pt x="13541" y="7140"/>
                    <a:pt x="13536" y="7140"/>
                    <a:pt x="13532" y="7141"/>
                  </a:cubicBezTo>
                  <a:lnTo>
                    <a:pt x="3313" y="9192"/>
                  </a:lnTo>
                  <a:cubicBezTo>
                    <a:pt x="3307" y="9194"/>
                    <a:pt x="3303" y="9194"/>
                    <a:pt x="3300" y="9197"/>
                  </a:cubicBezTo>
                  <a:cubicBezTo>
                    <a:pt x="3225" y="9024"/>
                    <a:pt x="2996" y="8499"/>
                    <a:pt x="2743" y="7896"/>
                  </a:cubicBezTo>
                  <a:cubicBezTo>
                    <a:pt x="1424" y="4402"/>
                    <a:pt x="152" y="94"/>
                    <a:pt x="138" y="47"/>
                  </a:cubicBezTo>
                  <a:cubicBezTo>
                    <a:pt x="129" y="18"/>
                    <a:pt x="104" y="1"/>
                    <a:pt x="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7" name="Google Shape;537;p40"/>
          <p:cNvSpPr/>
          <p:nvPr/>
        </p:nvSpPr>
        <p:spPr>
          <a:xfrm>
            <a:off x="5887445" y="2702570"/>
            <a:ext cx="325220" cy="175974"/>
          </a:xfrm>
          <a:custGeom>
            <a:avLst/>
            <a:gdLst/>
            <a:ahLst/>
            <a:cxnLst/>
            <a:rect l="l" t="t" r="r" b="b"/>
            <a:pathLst>
              <a:path w="8279" h="4480" extrusionOk="0">
                <a:moveTo>
                  <a:pt x="7656" y="0"/>
                </a:moveTo>
                <a:cubicBezTo>
                  <a:pt x="6716" y="0"/>
                  <a:pt x="5958" y="621"/>
                  <a:pt x="5632" y="939"/>
                </a:cubicBezTo>
                <a:cubicBezTo>
                  <a:pt x="5654" y="989"/>
                  <a:pt x="5669" y="1043"/>
                  <a:pt x="5676" y="1097"/>
                </a:cubicBezTo>
                <a:cubicBezTo>
                  <a:pt x="5681" y="1114"/>
                  <a:pt x="5682" y="1125"/>
                  <a:pt x="5682" y="1135"/>
                </a:cubicBezTo>
                <a:cubicBezTo>
                  <a:pt x="5688" y="1152"/>
                  <a:pt x="5692" y="1171"/>
                  <a:pt x="5699" y="1186"/>
                </a:cubicBezTo>
                <a:cubicBezTo>
                  <a:pt x="5723" y="1253"/>
                  <a:pt x="5753" y="1316"/>
                  <a:pt x="5780" y="1383"/>
                </a:cubicBezTo>
                <a:cubicBezTo>
                  <a:pt x="5825" y="1490"/>
                  <a:pt x="5860" y="1596"/>
                  <a:pt x="5890" y="1705"/>
                </a:cubicBezTo>
                <a:cubicBezTo>
                  <a:pt x="6233" y="2080"/>
                  <a:pt x="6766" y="2496"/>
                  <a:pt x="7459" y="2496"/>
                </a:cubicBezTo>
                <a:cubicBezTo>
                  <a:pt x="7530" y="2496"/>
                  <a:pt x="7603" y="2491"/>
                  <a:pt x="7677" y="2482"/>
                </a:cubicBezTo>
                <a:cubicBezTo>
                  <a:pt x="7881" y="2458"/>
                  <a:pt x="8066" y="2409"/>
                  <a:pt x="8237" y="2345"/>
                </a:cubicBezTo>
                <a:cubicBezTo>
                  <a:pt x="8278" y="1507"/>
                  <a:pt x="8260" y="750"/>
                  <a:pt x="8195" y="70"/>
                </a:cubicBezTo>
                <a:cubicBezTo>
                  <a:pt x="8010" y="21"/>
                  <a:pt x="7830" y="0"/>
                  <a:pt x="7656" y="0"/>
                </a:cubicBezTo>
                <a:close/>
                <a:moveTo>
                  <a:pt x="2194" y="300"/>
                </a:moveTo>
                <a:cubicBezTo>
                  <a:pt x="934" y="300"/>
                  <a:pt x="0" y="1420"/>
                  <a:pt x="0" y="1420"/>
                </a:cubicBezTo>
                <a:cubicBezTo>
                  <a:pt x="0" y="1420"/>
                  <a:pt x="738" y="2794"/>
                  <a:pt x="1997" y="2794"/>
                </a:cubicBezTo>
                <a:cubicBezTo>
                  <a:pt x="2068" y="2794"/>
                  <a:pt x="2141" y="2790"/>
                  <a:pt x="2216" y="2781"/>
                </a:cubicBezTo>
                <a:cubicBezTo>
                  <a:pt x="3608" y="2609"/>
                  <a:pt x="4203" y="1363"/>
                  <a:pt x="4203" y="1363"/>
                </a:cubicBezTo>
                <a:cubicBezTo>
                  <a:pt x="3503" y="568"/>
                  <a:pt x="2810" y="300"/>
                  <a:pt x="2194" y="300"/>
                </a:cubicBezTo>
                <a:close/>
                <a:moveTo>
                  <a:pt x="3199" y="3925"/>
                </a:moveTo>
                <a:lnTo>
                  <a:pt x="3199" y="3925"/>
                </a:lnTo>
                <a:cubicBezTo>
                  <a:pt x="3869" y="4343"/>
                  <a:pt x="4456" y="4480"/>
                  <a:pt x="4938" y="4480"/>
                </a:cubicBezTo>
                <a:cubicBezTo>
                  <a:pt x="5836" y="4480"/>
                  <a:pt x="6364" y="4004"/>
                  <a:pt x="6364" y="4004"/>
                </a:cubicBezTo>
                <a:lnTo>
                  <a:pt x="3199" y="39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40"/>
          <p:cNvSpPr/>
          <p:nvPr/>
        </p:nvSpPr>
        <p:spPr>
          <a:xfrm>
            <a:off x="5409306" y="2403234"/>
            <a:ext cx="1075948" cy="1788850"/>
          </a:xfrm>
          <a:custGeom>
            <a:avLst/>
            <a:gdLst/>
            <a:ahLst/>
            <a:cxnLst/>
            <a:rect l="l" t="t" r="r" b="b"/>
            <a:pathLst>
              <a:path w="27390" h="45541" extrusionOk="0">
                <a:moveTo>
                  <a:pt x="19316" y="5802"/>
                </a:moveTo>
                <a:cubicBezTo>
                  <a:pt x="19301" y="5802"/>
                  <a:pt x="19286" y="5802"/>
                  <a:pt x="19272" y="5802"/>
                </a:cubicBezTo>
                <a:cubicBezTo>
                  <a:pt x="19081" y="5809"/>
                  <a:pt x="18915" y="5829"/>
                  <a:pt x="18703" y="5905"/>
                </a:cubicBezTo>
                <a:cubicBezTo>
                  <a:pt x="18539" y="5965"/>
                  <a:pt x="18423" y="6128"/>
                  <a:pt x="18430" y="6311"/>
                </a:cubicBezTo>
                <a:cubicBezTo>
                  <a:pt x="18439" y="6536"/>
                  <a:pt x="18622" y="6709"/>
                  <a:pt x="18843" y="6709"/>
                </a:cubicBezTo>
                <a:cubicBezTo>
                  <a:pt x="18849" y="6709"/>
                  <a:pt x="18855" y="6709"/>
                  <a:pt x="18861" y="6709"/>
                </a:cubicBezTo>
                <a:lnTo>
                  <a:pt x="18942" y="6706"/>
                </a:lnTo>
                <a:cubicBezTo>
                  <a:pt x="19038" y="6702"/>
                  <a:pt x="19189" y="6678"/>
                  <a:pt x="19317" y="6669"/>
                </a:cubicBezTo>
                <a:cubicBezTo>
                  <a:pt x="19448" y="6655"/>
                  <a:pt x="19583" y="6645"/>
                  <a:pt x="19720" y="6644"/>
                </a:cubicBezTo>
                <a:cubicBezTo>
                  <a:pt x="19749" y="6643"/>
                  <a:pt x="19779" y="6642"/>
                  <a:pt x="19808" y="6642"/>
                </a:cubicBezTo>
                <a:cubicBezTo>
                  <a:pt x="19915" y="6642"/>
                  <a:pt x="20023" y="6649"/>
                  <a:pt x="20137" y="6651"/>
                </a:cubicBezTo>
                <a:lnTo>
                  <a:pt x="20217" y="6651"/>
                </a:lnTo>
                <a:cubicBezTo>
                  <a:pt x="20169" y="6402"/>
                  <a:pt x="20113" y="6164"/>
                  <a:pt x="20054" y="5938"/>
                </a:cubicBezTo>
                <a:cubicBezTo>
                  <a:pt x="19979" y="5908"/>
                  <a:pt x="19901" y="5886"/>
                  <a:pt x="19823" y="5866"/>
                </a:cubicBezTo>
                <a:cubicBezTo>
                  <a:pt x="19658" y="5824"/>
                  <a:pt x="19488" y="5802"/>
                  <a:pt x="19316" y="5802"/>
                </a:cubicBezTo>
                <a:close/>
                <a:moveTo>
                  <a:pt x="14875" y="5741"/>
                </a:moveTo>
                <a:cubicBezTo>
                  <a:pt x="14834" y="5741"/>
                  <a:pt x="14793" y="5742"/>
                  <a:pt x="14751" y="5743"/>
                </a:cubicBezTo>
                <a:cubicBezTo>
                  <a:pt x="14497" y="5754"/>
                  <a:pt x="14246" y="5789"/>
                  <a:pt x="14001" y="5856"/>
                </a:cubicBezTo>
                <a:cubicBezTo>
                  <a:pt x="13760" y="5922"/>
                  <a:pt x="13520" y="6000"/>
                  <a:pt x="13303" y="6128"/>
                </a:cubicBezTo>
                <a:cubicBezTo>
                  <a:pt x="13083" y="6246"/>
                  <a:pt x="12884" y="6401"/>
                  <a:pt x="12717" y="6592"/>
                </a:cubicBezTo>
                <a:cubicBezTo>
                  <a:pt x="12698" y="6610"/>
                  <a:pt x="12689" y="6638"/>
                  <a:pt x="12690" y="6667"/>
                </a:cubicBezTo>
                <a:cubicBezTo>
                  <a:pt x="12691" y="6725"/>
                  <a:pt x="12738" y="6772"/>
                  <a:pt x="12796" y="6772"/>
                </a:cubicBezTo>
                <a:cubicBezTo>
                  <a:pt x="12798" y="6772"/>
                  <a:pt x="12801" y="6771"/>
                  <a:pt x="12803" y="6771"/>
                </a:cubicBezTo>
                <a:lnTo>
                  <a:pt x="12809" y="6771"/>
                </a:lnTo>
                <a:cubicBezTo>
                  <a:pt x="13056" y="6761"/>
                  <a:pt x="13276" y="6723"/>
                  <a:pt x="13496" y="6701"/>
                </a:cubicBezTo>
                <a:cubicBezTo>
                  <a:pt x="13714" y="6672"/>
                  <a:pt x="13926" y="6645"/>
                  <a:pt x="14136" y="6630"/>
                </a:cubicBezTo>
                <a:cubicBezTo>
                  <a:pt x="14297" y="6617"/>
                  <a:pt x="14457" y="6611"/>
                  <a:pt x="14616" y="6611"/>
                </a:cubicBezTo>
                <a:cubicBezTo>
                  <a:pt x="14665" y="6611"/>
                  <a:pt x="14714" y="6612"/>
                  <a:pt x="14763" y="6613"/>
                </a:cubicBezTo>
                <a:cubicBezTo>
                  <a:pt x="14962" y="6613"/>
                  <a:pt x="15188" y="6630"/>
                  <a:pt x="15348" y="6641"/>
                </a:cubicBezTo>
                <a:lnTo>
                  <a:pt x="15402" y="6644"/>
                </a:lnTo>
                <a:cubicBezTo>
                  <a:pt x="15412" y="6645"/>
                  <a:pt x="15422" y="6645"/>
                  <a:pt x="15432" y="6645"/>
                </a:cubicBezTo>
                <a:cubicBezTo>
                  <a:pt x="15616" y="6645"/>
                  <a:pt x="15783" y="6522"/>
                  <a:pt x="15832" y="6338"/>
                </a:cubicBezTo>
                <a:cubicBezTo>
                  <a:pt x="15893" y="6115"/>
                  <a:pt x="15761" y="5887"/>
                  <a:pt x="15539" y="5826"/>
                </a:cubicBezTo>
                <a:cubicBezTo>
                  <a:pt x="15296" y="5757"/>
                  <a:pt x="15090" y="5741"/>
                  <a:pt x="14875" y="5741"/>
                </a:cubicBezTo>
                <a:close/>
                <a:moveTo>
                  <a:pt x="7461" y="7541"/>
                </a:moveTo>
                <a:cubicBezTo>
                  <a:pt x="7361" y="7541"/>
                  <a:pt x="7257" y="7562"/>
                  <a:pt x="7161" y="7619"/>
                </a:cubicBezTo>
                <a:cubicBezTo>
                  <a:pt x="6889" y="7779"/>
                  <a:pt x="6762" y="8173"/>
                  <a:pt x="6783" y="8794"/>
                </a:cubicBezTo>
                <a:cubicBezTo>
                  <a:pt x="6785" y="8830"/>
                  <a:pt x="6813" y="8858"/>
                  <a:pt x="6848" y="8858"/>
                </a:cubicBezTo>
                <a:lnTo>
                  <a:pt x="6850" y="8858"/>
                </a:lnTo>
                <a:cubicBezTo>
                  <a:pt x="6885" y="8857"/>
                  <a:pt x="6913" y="8826"/>
                  <a:pt x="6912" y="8790"/>
                </a:cubicBezTo>
                <a:cubicBezTo>
                  <a:pt x="6892" y="8230"/>
                  <a:pt x="7001" y="7863"/>
                  <a:pt x="7225" y="7732"/>
                </a:cubicBezTo>
                <a:cubicBezTo>
                  <a:pt x="7298" y="7688"/>
                  <a:pt x="7380" y="7672"/>
                  <a:pt x="7460" y="7672"/>
                </a:cubicBezTo>
                <a:cubicBezTo>
                  <a:pt x="7681" y="7672"/>
                  <a:pt x="7889" y="7796"/>
                  <a:pt x="7892" y="7797"/>
                </a:cubicBezTo>
                <a:cubicBezTo>
                  <a:pt x="7902" y="7803"/>
                  <a:pt x="7914" y="7806"/>
                  <a:pt x="7925" y="7806"/>
                </a:cubicBezTo>
                <a:cubicBezTo>
                  <a:pt x="7947" y="7806"/>
                  <a:pt x="7969" y="7795"/>
                  <a:pt x="7980" y="7774"/>
                </a:cubicBezTo>
                <a:cubicBezTo>
                  <a:pt x="8000" y="7745"/>
                  <a:pt x="7991" y="7705"/>
                  <a:pt x="7960" y="7685"/>
                </a:cubicBezTo>
                <a:cubicBezTo>
                  <a:pt x="7948" y="7678"/>
                  <a:pt x="7718" y="7541"/>
                  <a:pt x="7461" y="7541"/>
                </a:cubicBezTo>
                <a:close/>
                <a:moveTo>
                  <a:pt x="7788" y="8423"/>
                </a:moveTo>
                <a:cubicBezTo>
                  <a:pt x="7773" y="8423"/>
                  <a:pt x="7758" y="8429"/>
                  <a:pt x="7745" y="8439"/>
                </a:cubicBezTo>
                <a:cubicBezTo>
                  <a:pt x="7718" y="8463"/>
                  <a:pt x="7717" y="8504"/>
                  <a:pt x="7740" y="8531"/>
                </a:cubicBezTo>
                <a:cubicBezTo>
                  <a:pt x="7774" y="8568"/>
                  <a:pt x="7867" y="8697"/>
                  <a:pt x="7846" y="8790"/>
                </a:cubicBezTo>
                <a:cubicBezTo>
                  <a:pt x="7836" y="8835"/>
                  <a:pt x="7800" y="8868"/>
                  <a:pt x="7737" y="8895"/>
                </a:cubicBezTo>
                <a:cubicBezTo>
                  <a:pt x="7550" y="8973"/>
                  <a:pt x="7454" y="9056"/>
                  <a:pt x="7433" y="9157"/>
                </a:cubicBezTo>
                <a:cubicBezTo>
                  <a:pt x="7406" y="9281"/>
                  <a:pt x="7503" y="9386"/>
                  <a:pt x="7588" y="9476"/>
                </a:cubicBezTo>
                <a:cubicBezTo>
                  <a:pt x="7706" y="9604"/>
                  <a:pt x="7724" y="9643"/>
                  <a:pt x="7683" y="9687"/>
                </a:cubicBezTo>
                <a:cubicBezTo>
                  <a:pt x="7659" y="9714"/>
                  <a:pt x="7660" y="9755"/>
                  <a:pt x="7684" y="9779"/>
                </a:cubicBezTo>
                <a:cubicBezTo>
                  <a:pt x="7697" y="9792"/>
                  <a:pt x="7713" y="9797"/>
                  <a:pt x="7730" y="9797"/>
                </a:cubicBezTo>
                <a:cubicBezTo>
                  <a:pt x="7747" y="9797"/>
                  <a:pt x="7762" y="9790"/>
                  <a:pt x="7776" y="9778"/>
                </a:cubicBezTo>
                <a:cubicBezTo>
                  <a:pt x="7914" y="9635"/>
                  <a:pt x="7781" y="9493"/>
                  <a:pt x="7683" y="9389"/>
                </a:cubicBezTo>
                <a:cubicBezTo>
                  <a:pt x="7616" y="9316"/>
                  <a:pt x="7547" y="9241"/>
                  <a:pt x="7560" y="9185"/>
                </a:cubicBezTo>
                <a:cubicBezTo>
                  <a:pt x="7564" y="9154"/>
                  <a:pt x="7604" y="9092"/>
                  <a:pt x="7788" y="9015"/>
                </a:cubicBezTo>
                <a:cubicBezTo>
                  <a:pt x="7892" y="8973"/>
                  <a:pt x="7953" y="8906"/>
                  <a:pt x="7973" y="8820"/>
                </a:cubicBezTo>
                <a:cubicBezTo>
                  <a:pt x="8013" y="8644"/>
                  <a:pt x="7854" y="8463"/>
                  <a:pt x="7837" y="8445"/>
                </a:cubicBezTo>
                <a:cubicBezTo>
                  <a:pt x="7824" y="8431"/>
                  <a:pt x="7806" y="8423"/>
                  <a:pt x="7788" y="8423"/>
                </a:cubicBezTo>
                <a:close/>
                <a:moveTo>
                  <a:pt x="14272" y="7501"/>
                </a:moveTo>
                <a:cubicBezTo>
                  <a:pt x="14266" y="7501"/>
                  <a:pt x="14260" y="7501"/>
                  <a:pt x="14255" y="7501"/>
                </a:cubicBezTo>
                <a:cubicBezTo>
                  <a:pt x="13778" y="7501"/>
                  <a:pt x="13320" y="7682"/>
                  <a:pt x="12947" y="7938"/>
                </a:cubicBezTo>
                <a:cubicBezTo>
                  <a:pt x="12653" y="8144"/>
                  <a:pt x="12401" y="8391"/>
                  <a:pt x="12186" y="8660"/>
                </a:cubicBezTo>
                <a:cubicBezTo>
                  <a:pt x="12097" y="8511"/>
                  <a:pt x="12005" y="8363"/>
                  <a:pt x="11908" y="8219"/>
                </a:cubicBezTo>
                <a:cubicBezTo>
                  <a:pt x="11890" y="8192"/>
                  <a:pt x="11859" y="8175"/>
                  <a:pt x="11827" y="8175"/>
                </a:cubicBezTo>
                <a:cubicBezTo>
                  <a:pt x="11818" y="8175"/>
                  <a:pt x="11809" y="8176"/>
                  <a:pt x="11800" y="8179"/>
                </a:cubicBezTo>
                <a:cubicBezTo>
                  <a:pt x="11749" y="8195"/>
                  <a:pt x="11719" y="8248"/>
                  <a:pt x="11735" y="8301"/>
                </a:cubicBezTo>
                <a:cubicBezTo>
                  <a:pt x="11813" y="8565"/>
                  <a:pt x="11905" y="8821"/>
                  <a:pt x="11998" y="9076"/>
                </a:cubicBezTo>
                <a:cubicBezTo>
                  <a:pt x="12007" y="9099"/>
                  <a:pt x="12021" y="9121"/>
                  <a:pt x="12039" y="9140"/>
                </a:cubicBezTo>
                <a:cubicBezTo>
                  <a:pt x="12073" y="9174"/>
                  <a:pt x="12117" y="9190"/>
                  <a:pt x="12162" y="9190"/>
                </a:cubicBezTo>
                <a:cubicBezTo>
                  <a:pt x="12207" y="9190"/>
                  <a:pt x="12253" y="9173"/>
                  <a:pt x="12288" y="9138"/>
                </a:cubicBezTo>
                <a:lnTo>
                  <a:pt x="12311" y="9114"/>
                </a:lnTo>
                <a:cubicBezTo>
                  <a:pt x="12598" y="8827"/>
                  <a:pt x="12895" y="8555"/>
                  <a:pt x="13223" y="8357"/>
                </a:cubicBezTo>
                <a:cubicBezTo>
                  <a:pt x="13547" y="8155"/>
                  <a:pt x="13902" y="8022"/>
                  <a:pt x="14266" y="8009"/>
                </a:cubicBezTo>
                <a:cubicBezTo>
                  <a:pt x="14290" y="8008"/>
                  <a:pt x="14316" y="8008"/>
                  <a:pt x="14341" y="8008"/>
                </a:cubicBezTo>
                <a:cubicBezTo>
                  <a:pt x="13900" y="8318"/>
                  <a:pt x="13659" y="8885"/>
                  <a:pt x="13820" y="9472"/>
                </a:cubicBezTo>
                <a:cubicBezTo>
                  <a:pt x="13934" y="9881"/>
                  <a:pt x="14242" y="10209"/>
                  <a:pt x="14631" y="10358"/>
                </a:cubicBezTo>
                <a:cubicBezTo>
                  <a:pt x="15703" y="10117"/>
                  <a:pt x="16240" y="9239"/>
                  <a:pt x="16351" y="9029"/>
                </a:cubicBezTo>
                <a:cubicBezTo>
                  <a:pt x="16357" y="9030"/>
                  <a:pt x="16362" y="9031"/>
                  <a:pt x="16368" y="9031"/>
                </a:cubicBezTo>
                <a:cubicBezTo>
                  <a:pt x="16384" y="9031"/>
                  <a:pt x="16400" y="9026"/>
                  <a:pt x="16415" y="9018"/>
                </a:cubicBezTo>
                <a:cubicBezTo>
                  <a:pt x="16462" y="8991"/>
                  <a:pt x="16477" y="8930"/>
                  <a:pt x="16450" y="8885"/>
                </a:cubicBezTo>
                <a:cubicBezTo>
                  <a:pt x="16230" y="8502"/>
                  <a:pt x="15927" y="8180"/>
                  <a:pt x="15558" y="7921"/>
                </a:cubicBezTo>
                <a:cubicBezTo>
                  <a:pt x="15194" y="7671"/>
                  <a:pt x="14744" y="7501"/>
                  <a:pt x="14272" y="7501"/>
                </a:cubicBezTo>
                <a:close/>
                <a:moveTo>
                  <a:pt x="17308" y="10508"/>
                </a:moveTo>
                <a:cubicBezTo>
                  <a:pt x="17287" y="10508"/>
                  <a:pt x="17262" y="10510"/>
                  <a:pt x="17234" y="10515"/>
                </a:cubicBezTo>
                <a:cubicBezTo>
                  <a:pt x="17127" y="10533"/>
                  <a:pt x="17055" y="10631"/>
                  <a:pt x="17047" y="10641"/>
                </a:cubicBezTo>
                <a:cubicBezTo>
                  <a:pt x="17026" y="10670"/>
                  <a:pt x="17033" y="10710"/>
                  <a:pt x="17063" y="10731"/>
                </a:cubicBezTo>
                <a:cubicBezTo>
                  <a:pt x="17074" y="10740"/>
                  <a:pt x="17089" y="10743"/>
                  <a:pt x="17100" y="10743"/>
                </a:cubicBezTo>
                <a:cubicBezTo>
                  <a:pt x="17120" y="10743"/>
                  <a:pt x="17141" y="10734"/>
                  <a:pt x="17154" y="10717"/>
                </a:cubicBezTo>
                <a:cubicBezTo>
                  <a:pt x="17165" y="10699"/>
                  <a:pt x="17210" y="10651"/>
                  <a:pt x="17255" y="10644"/>
                </a:cubicBezTo>
                <a:cubicBezTo>
                  <a:pt x="17276" y="10640"/>
                  <a:pt x="17294" y="10639"/>
                  <a:pt x="17309" y="10639"/>
                </a:cubicBezTo>
                <a:cubicBezTo>
                  <a:pt x="17338" y="10639"/>
                  <a:pt x="17355" y="10644"/>
                  <a:pt x="17357" y="10644"/>
                </a:cubicBezTo>
                <a:cubicBezTo>
                  <a:pt x="17364" y="10646"/>
                  <a:pt x="17372" y="10647"/>
                  <a:pt x="17379" y="10647"/>
                </a:cubicBezTo>
                <a:cubicBezTo>
                  <a:pt x="17405" y="10647"/>
                  <a:pt x="17431" y="10632"/>
                  <a:pt x="17439" y="10605"/>
                </a:cubicBezTo>
                <a:cubicBezTo>
                  <a:pt x="17452" y="10571"/>
                  <a:pt x="17434" y="10535"/>
                  <a:pt x="17401" y="10522"/>
                </a:cubicBezTo>
                <a:cubicBezTo>
                  <a:pt x="17396" y="10520"/>
                  <a:pt x="17363" y="10508"/>
                  <a:pt x="17308" y="10508"/>
                </a:cubicBezTo>
                <a:close/>
                <a:moveTo>
                  <a:pt x="16765" y="9868"/>
                </a:moveTo>
                <a:cubicBezTo>
                  <a:pt x="16753" y="9868"/>
                  <a:pt x="16741" y="9872"/>
                  <a:pt x="16731" y="9878"/>
                </a:cubicBezTo>
                <a:cubicBezTo>
                  <a:pt x="16722" y="9884"/>
                  <a:pt x="16534" y="10010"/>
                  <a:pt x="16489" y="10246"/>
                </a:cubicBezTo>
                <a:cubicBezTo>
                  <a:pt x="16455" y="10419"/>
                  <a:pt x="16504" y="10600"/>
                  <a:pt x="16636" y="10788"/>
                </a:cubicBezTo>
                <a:cubicBezTo>
                  <a:pt x="16647" y="10805"/>
                  <a:pt x="16668" y="10816"/>
                  <a:pt x="16688" y="10816"/>
                </a:cubicBezTo>
                <a:cubicBezTo>
                  <a:pt x="16701" y="10816"/>
                  <a:pt x="16715" y="10812"/>
                  <a:pt x="16725" y="10803"/>
                </a:cubicBezTo>
                <a:cubicBezTo>
                  <a:pt x="16756" y="10782"/>
                  <a:pt x="16763" y="10741"/>
                  <a:pt x="16742" y="10713"/>
                </a:cubicBezTo>
                <a:cubicBezTo>
                  <a:pt x="16632" y="10556"/>
                  <a:pt x="16589" y="10409"/>
                  <a:pt x="16616" y="10273"/>
                </a:cubicBezTo>
                <a:cubicBezTo>
                  <a:pt x="16651" y="10093"/>
                  <a:pt x="16801" y="9990"/>
                  <a:pt x="16803" y="9988"/>
                </a:cubicBezTo>
                <a:cubicBezTo>
                  <a:pt x="16832" y="9969"/>
                  <a:pt x="16842" y="9928"/>
                  <a:pt x="16821" y="9898"/>
                </a:cubicBezTo>
                <a:cubicBezTo>
                  <a:pt x="16808" y="9879"/>
                  <a:pt x="16787" y="9868"/>
                  <a:pt x="16765" y="9868"/>
                </a:cubicBezTo>
                <a:close/>
                <a:moveTo>
                  <a:pt x="19796" y="7204"/>
                </a:moveTo>
                <a:cubicBezTo>
                  <a:pt x="19106" y="7204"/>
                  <a:pt x="18427" y="7528"/>
                  <a:pt x="17770" y="8169"/>
                </a:cubicBezTo>
                <a:cubicBezTo>
                  <a:pt x="17769" y="8158"/>
                  <a:pt x="17768" y="8149"/>
                  <a:pt x="17765" y="8138"/>
                </a:cubicBezTo>
                <a:cubicBezTo>
                  <a:pt x="17758" y="8106"/>
                  <a:pt x="17730" y="8085"/>
                  <a:pt x="17699" y="8085"/>
                </a:cubicBezTo>
                <a:cubicBezTo>
                  <a:pt x="17696" y="8085"/>
                  <a:pt x="17692" y="8085"/>
                  <a:pt x="17688" y="8086"/>
                </a:cubicBezTo>
                <a:cubicBezTo>
                  <a:pt x="17653" y="8093"/>
                  <a:pt x="17630" y="8127"/>
                  <a:pt x="17636" y="8162"/>
                </a:cubicBezTo>
                <a:cubicBezTo>
                  <a:pt x="17871" y="9482"/>
                  <a:pt x="18416" y="9892"/>
                  <a:pt x="18435" y="9909"/>
                </a:cubicBezTo>
                <a:cubicBezTo>
                  <a:pt x="18445" y="9918"/>
                  <a:pt x="18707" y="10137"/>
                  <a:pt x="18601" y="10404"/>
                </a:cubicBezTo>
                <a:cubicBezTo>
                  <a:pt x="18537" y="10561"/>
                  <a:pt x="18467" y="10576"/>
                  <a:pt x="18346" y="10603"/>
                </a:cubicBezTo>
                <a:cubicBezTo>
                  <a:pt x="18260" y="10621"/>
                  <a:pt x="18152" y="10645"/>
                  <a:pt x="18032" y="10730"/>
                </a:cubicBezTo>
                <a:cubicBezTo>
                  <a:pt x="18002" y="10751"/>
                  <a:pt x="17997" y="10791"/>
                  <a:pt x="18017" y="10819"/>
                </a:cubicBezTo>
                <a:cubicBezTo>
                  <a:pt x="18028" y="10837"/>
                  <a:pt x="18048" y="10846"/>
                  <a:pt x="18069" y="10846"/>
                </a:cubicBezTo>
                <a:cubicBezTo>
                  <a:pt x="18082" y="10846"/>
                  <a:pt x="18096" y="10843"/>
                  <a:pt x="18106" y="10833"/>
                </a:cubicBezTo>
                <a:cubicBezTo>
                  <a:pt x="18203" y="10765"/>
                  <a:pt x="18290" y="10745"/>
                  <a:pt x="18372" y="10727"/>
                </a:cubicBezTo>
                <a:cubicBezTo>
                  <a:pt x="18499" y="10699"/>
                  <a:pt x="18632" y="10670"/>
                  <a:pt x="18720" y="10450"/>
                </a:cubicBezTo>
                <a:cubicBezTo>
                  <a:pt x="18863" y="10093"/>
                  <a:pt x="18530" y="9817"/>
                  <a:pt x="18513" y="9803"/>
                </a:cubicBezTo>
                <a:cubicBezTo>
                  <a:pt x="18509" y="9799"/>
                  <a:pt x="18165" y="9536"/>
                  <a:pt x="17915" y="8760"/>
                </a:cubicBezTo>
                <a:cubicBezTo>
                  <a:pt x="18458" y="8165"/>
                  <a:pt x="19004" y="7824"/>
                  <a:pt x="19546" y="7742"/>
                </a:cubicBezTo>
                <a:lnTo>
                  <a:pt x="19546" y="7742"/>
                </a:lnTo>
                <a:cubicBezTo>
                  <a:pt x="19174" y="7995"/>
                  <a:pt x="18945" y="8466"/>
                  <a:pt x="18987" y="8983"/>
                </a:cubicBezTo>
                <a:cubicBezTo>
                  <a:pt x="19030" y="9495"/>
                  <a:pt x="19327" y="9918"/>
                  <a:pt x="19729" y="10110"/>
                </a:cubicBezTo>
                <a:cubicBezTo>
                  <a:pt x="19767" y="10109"/>
                  <a:pt x="19806" y="10104"/>
                  <a:pt x="19846" y="10100"/>
                </a:cubicBezTo>
                <a:cubicBezTo>
                  <a:pt x="20050" y="10075"/>
                  <a:pt x="20235" y="10025"/>
                  <a:pt x="20408" y="9962"/>
                </a:cubicBezTo>
                <a:cubicBezTo>
                  <a:pt x="20457" y="8950"/>
                  <a:pt x="20419" y="8056"/>
                  <a:pt x="20316" y="7266"/>
                </a:cubicBezTo>
                <a:cubicBezTo>
                  <a:pt x="20191" y="7237"/>
                  <a:pt x="20062" y="7217"/>
                  <a:pt x="19928" y="7208"/>
                </a:cubicBezTo>
                <a:cubicBezTo>
                  <a:pt x="19884" y="7206"/>
                  <a:pt x="19840" y="7204"/>
                  <a:pt x="19796" y="7204"/>
                </a:cubicBezTo>
                <a:close/>
                <a:moveTo>
                  <a:pt x="13053" y="1"/>
                </a:moveTo>
                <a:cubicBezTo>
                  <a:pt x="5813" y="1"/>
                  <a:pt x="3731" y="5078"/>
                  <a:pt x="3157" y="6952"/>
                </a:cubicBezTo>
                <a:cubicBezTo>
                  <a:pt x="2581" y="8837"/>
                  <a:pt x="7363" y="13044"/>
                  <a:pt x="7363" y="13044"/>
                </a:cubicBezTo>
                <a:lnTo>
                  <a:pt x="7486" y="11052"/>
                </a:lnTo>
                <a:lnTo>
                  <a:pt x="7491" y="11052"/>
                </a:lnTo>
                <a:cubicBezTo>
                  <a:pt x="7495" y="11052"/>
                  <a:pt x="7502" y="11052"/>
                  <a:pt x="7508" y="11051"/>
                </a:cubicBezTo>
                <a:lnTo>
                  <a:pt x="8249" y="10844"/>
                </a:lnTo>
                <a:cubicBezTo>
                  <a:pt x="8284" y="10836"/>
                  <a:pt x="8304" y="10798"/>
                  <a:pt x="8294" y="10765"/>
                </a:cubicBezTo>
                <a:cubicBezTo>
                  <a:pt x="8286" y="10735"/>
                  <a:pt x="8259" y="10717"/>
                  <a:pt x="8231" y="10717"/>
                </a:cubicBezTo>
                <a:cubicBezTo>
                  <a:pt x="8226" y="10717"/>
                  <a:pt x="8220" y="10717"/>
                  <a:pt x="8215" y="10719"/>
                </a:cubicBezTo>
                <a:lnTo>
                  <a:pt x="7474" y="10925"/>
                </a:lnTo>
                <a:cubicBezTo>
                  <a:pt x="7441" y="10935"/>
                  <a:pt x="7420" y="10970"/>
                  <a:pt x="7428" y="11003"/>
                </a:cubicBezTo>
                <a:cubicBezTo>
                  <a:pt x="7366" y="11016"/>
                  <a:pt x="7261" y="11034"/>
                  <a:pt x="7136" y="11034"/>
                </a:cubicBezTo>
                <a:cubicBezTo>
                  <a:pt x="6646" y="11034"/>
                  <a:pt x="5837" y="10771"/>
                  <a:pt x="5950" y="8997"/>
                </a:cubicBezTo>
                <a:cubicBezTo>
                  <a:pt x="6053" y="7366"/>
                  <a:pt x="6805" y="6979"/>
                  <a:pt x="7447" y="6979"/>
                </a:cubicBezTo>
                <a:cubicBezTo>
                  <a:pt x="7600" y="6979"/>
                  <a:pt x="7747" y="7001"/>
                  <a:pt x="7877" y="7033"/>
                </a:cubicBezTo>
                <a:cubicBezTo>
                  <a:pt x="7877" y="7033"/>
                  <a:pt x="8523" y="7859"/>
                  <a:pt x="8478" y="8792"/>
                </a:cubicBezTo>
                <a:cubicBezTo>
                  <a:pt x="8459" y="9188"/>
                  <a:pt x="8733" y="9429"/>
                  <a:pt x="9061" y="9429"/>
                </a:cubicBezTo>
                <a:cubicBezTo>
                  <a:pt x="9502" y="9429"/>
                  <a:pt x="10040" y="8993"/>
                  <a:pt x="10091" y="7912"/>
                </a:cubicBezTo>
                <a:cubicBezTo>
                  <a:pt x="10180" y="6030"/>
                  <a:pt x="13369" y="6904"/>
                  <a:pt x="13185" y="3589"/>
                </a:cubicBezTo>
                <a:lnTo>
                  <a:pt x="13185" y="3589"/>
                </a:lnTo>
                <a:cubicBezTo>
                  <a:pt x="13185" y="3589"/>
                  <a:pt x="14327" y="4800"/>
                  <a:pt x="16448" y="4800"/>
                </a:cubicBezTo>
                <a:cubicBezTo>
                  <a:pt x="16949" y="4800"/>
                  <a:pt x="17505" y="4733"/>
                  <a:pt x="18113" y="4566"/>
                </a:cubicBezTo>
                <a:cubicBezTo>
                  <a:pt x="18320" y="4509"/>
                  <a:pt x="18505" y="4484"/>
                  <a:pt x="18671" y="4484"/>
                </a:cubicBezTo>
                <a:cubicBezTo>
                  <a:pt x="19986" y="4484"/>
                  <a:pt x="20089" y="6061"/>
                  <a:pt x="20089" y="6061"/>
                </a:cubicBezTo>
                <a:cubicBezTo>
                  <a:pt x="20089" y="6061"/>
                  <a:pt x="20531" y="64"/>
                  <a:pt x="13185" y="1"/>
                </a:cubicBezTo>
                <a:cubicBezTo>
                  <a:pt x="13141" y="1"/>
                  <a:pt x="13097" y="1"/>
                  <a:pt x="13053" y="1"/>
                </a:cubicBezTo>
                <a:close/>
                <a:moveTo>
                  <a:pt x="15371" y="11546"/>
                </a:moveTo>
                <a:cubicBezTo>
                  <a:pt x="15371" y="11546"/>
                  <a:pt x="15336" y="12020"/>
                  <a:pt x="15503" y="12510"/>
                </a:cubicBezTo>
                <a:cubicBezTo>
                  <a:pt x="15501" y="12501"/>
                  <a:pt x="15498" y="12494"/>
                  <a:pt x="15495" y="12486"/>
                </a:cubicBezTo>
                <a:cubicBezTo>
                  <a:pt x="15495" y="12486"/>
                  <a:pt x="15510" y="12485"/>
                  <a:pt x="15537" y="12485"/>
                </a:cubicBezTo>
                <a:cubicBezTo>
                  <a:pt x="15736" y="12485"/>
                  <a:pt x="16619" y="12517"/>
                  <a:pt x="17298" y="13057"/>
                </a:cubicBezTo>
                <a:cubicBezTo>
                  <a:pt x="17487" y="13207"/>
                  <a:pt x="17439" y="13469"/>
                  <a:pt x="17246" y="13562"/>
                </a:cubicBezTo>
                <a:cubicBezTo>
                  <a:pt x="18318" y="13343"/>
                  <a:pt x="18536" y="11624"/>
                  <a:pt x="18536" y="11624"/>
                </a:cubicBezTo>
                <a:lnTo>
                  <a:pt x="18536" y="11624"/>
                </a:lnTo>
                <a:cubicBezTo>
                  <a:pt x="18536" y="11624"/>
                  <a:pt x="18008" y="12100"/>
                  <a:pt x="17109" y="12100"/>
                </a:cubicBezTo>
                <a:cubicBezTo>
                  <a:pt x="16628" y="12100"/>
                  <a:pt x="16041" y="11964"/>
                  <a:pt x="15371" y="11546"/>
                </a:cubicBezTo>
                <a:close/>
                <a:moveTo>
                  <a:pt x="12544" y="14940"/>
                </a:moveTo>
                <a:lnTo>
                  <a:pt x="14637" y="17146"/>
                </a:lnTo>
                <a:lnTo>
                  <a:pt x="14274" y="15435"/>
                </a:lnTo>
                <a:lnTo>
                  <a:pt x="12544" y="14940"/>
                </a:lnTo>
                <a:close/>
                <a:moveTo>
                  <a:pt x="27317" y="25208"/>
                </a:moveTo>
                <a:cubicBezTo>
                  <a:pt x="27293" y="25208"/>
                  <a:pt x="27270" y="25221"/>
                  <a:pt x="27258" y="25243"/>
                </a:cubicBezTo>
                <a:cubicBezTo>
                  <a:pt x="25072" y="29520"/>
                  <a:pt x="24304" y="33942"/>
                  <a:pt x="24297" y="33986"/>
                </a:cubicBezTo>
                <a:cubicBezTo>
                  <a:pt x="24291" y="34021"/>
                  <a:pt x="24314" y="34055"/>
                  <a:pt x="24349" y="34061"/>
                </a:cubicBezTo>
                <a:lnTo>
                  <a:pt x="24361" y="34061"/>
                </a:lnTo>
                <a:cubicBezTo>
                  <a:pt x="24390" y="34061"/>
                  <a:pt x="24419" y="34038"/>
                  <a:pt x="24424" y="34007"/>
                </a:cubicBezTo>
                <a:cubicBezTo>
                  <a:pt x="24431" y="33963"/>
                  <a:pt x="25198" y="29562"/>
                  <a:pt x="27374" y="25302"/>
                </a:cubicBezTo>
                <a:cubicBezTo>
                  <a:pt x="27390" y="25270"/>
                  <a:pt x="27377" y="25231"/>
                  <a:pt x="27346" y="25214"/>
                </a:cubicBezTo>
                <a:cubicBezTo>
                  <a:pt x="27336" y="25210"/>
                  <a:pt x="27326" y="25208"/>
                  <a:pt x="27317" y="25208"/>
                </a:cubicBezTo>
                <a:close/>
                <a:moveTo>
                  <a:pt x="10029" y="39129"/>
                </a:moveTo>
                <a:lnTo>
                  <a:pt x="10029" y="39129"/>
                </a:lnTo>
                <a:cubicBezTo>
                  <a:pt x="10029" y="39129"/>
                  <a:pt x="10029" y="39129"/>
                  <a:pt x="10029" y="39129"/>
                </a:cubicBezTo>
                <a:lnTo>
                  <a:pt x="10029" y="39129"/>
                </a:lnTo>
                <a:cubicBezTo>
                  <a:pt x="10029" y="39129"/>
                  <a:pt x="10029" y="39129"/>
                  <a:pt x="10029" y="39129"/>
                </a:cubicBezTo>
                <a:close/>
                <a:moveTo>
                  <a:pt x="10029" y="39129"/>
                </a:moveTo>
                <a:lnTo>
                  <a:pt x="10029" y="39129"/>
                </a:lnTo>
                <a:cubicBezTo>
                  <a:pt x="10029" y="39129"/>
                  <a:pt x="10029" y="39129"/>
                  <a:pt x="10029" y="39129"/>
                </a:cubicBezTo>
                <a:lnTo>
                  <a:pt x="10029" y="39129"/>
                </a:lnTo>
                <a:lnTo>
                  <a:pt x="10029" y="39129"/>
                </a:lnTo>
                <a:cubicBezTo>
                  <a:pt x="10029" y="39129"/>
                  <a:pt x="10029" y="39129"/>
                  <a:pt x="10029" y="39129"/>
                </a:cubicBezTo>
                <a:close/>
                <a:moveTo>
                  <a:pt x="17992" y="22086"/>
                </a:moveTo>
                <a:cubicBezTo>
                  <a:pt x="17974" y="22086"/>
                  <a:pt x="17955" y="22093"/>
                  <a:pt x="17942" y="22108"/>
                </a:cubicBezTo>
                <a:cubicBezTo>
                  <a:pt x="17918" y="22134"/>
                  <a:pt x="17920" y="22175"/>
                  <a:pt x="17947" y="22200"/>
                </a:cubicBezTo>
                <a:cubicBezTo>
                  <a:pt x="24481" y="28021"/>
                  <a:pt x="21470" y="35227"/>
                  <a:pt x="21439" y="35299"/>
                </a:cubicBezTo>
                <a:cubicBezTo>
                  <a:pt x="21436" y="35305"/>
                  <a:pt x="21435" y="35312"/>
                  <a:pt x="21433" y="35316"/>
                </a:cubicBezTo>
                <a:cubicBezTo>
                  <a:pt x="21135" y="37881"/>
                  <a:pt x="21312" y="41060"/>
                  <a:pt x="21528" y="43377"/>
                </a:cubicBezTo>
                <a:cubicBezTo>
                  <a:pt x="21585" y="43424"/>
                  <a:pt x="21634" y="43484"/>
                  <a:pt x="21675" y="43549"/>
                </a:cubicBezTo>
                <a:cubicBezTo>
                  <a:pt x="21453" y="41228"/>
                  <a:pt x="21258" y="37960"/>
                  <a:pt x="21562" y="35341"/>
                </a:cubicBezTo>
                <a:cubicBezTo>
                  <a:pt x="21623" y="35199"/>
                  <a:pt x="22346" y="33403"/>
                  <a:pt x="22302" y="30957"/>
                </a:cubicBezTo>
                <a:cubicBezTo>
                  <a:pt x="22260" y="28614"/>
                  <a:pt x="21484" y="25176"/>
                  <a:pt x="18034" y="22102"/>
                </a:cubicBezTo>
                <a:cubicBezTo>
                  <a:pt x="18022" y="22091"/>
                  <a:pt x="18007" y="22086"/>
                  <a:pt x="17992" y="22086"/>
                </a:cubicBezTo>
                <a:close/>
                <a:moveTo>
                  <a:pt x="4182" y="27339"/>
                </a:moveTo>
                <a:cubicBezTo>
                  <a:pt x="4150" y="27339"/>
                  <a:pt x="4121" y="27360"/>
                  <a:pt x="4116" y="27392"/>
                </a:cubicBezTo>
                <a:cubicBezTo>
                  <a:pt x="3163" y="32802"/>
                  <a:pt x="47" y="37625"/>
                  <a:pt x="15" y="37672"/>
                </a:cubicBezTo>
                <a:cubicBezTo>
                  <a:pt x="2" y="37690"/>
                  <a:pt x="1" y="37714"/>
                  <a:pt x="9" y="37734"/>
                </a:cubicBezTo>
                <a:cubicBezTo>
                  <a:pt x="19" y="37754"/>
                  <a:pt x="37" y="37768"/>
                  <a:pt x="59" y="37771"/>
                </a:cubicBezTo>
                <a:lnTo>
                  <a:pt x="9890" y="39177"/>
                </a:lnTo>
                <a:lnTo>
                  <a:pt x="8907" y="45109"/>
                </a:lnTo>
                <a:cubicBezTo>
                  <a:pt x="8900" y="45145"/>
                  <a:pt x="8925" y="45177"/>
                  <a:pt x="8961" y="45183"/>
                </a:cubicBezTo>
                <a:lnTo>
                  <a:pt x="8970" y="45183"/>
                </a:lnTo>
                <a:cubicBezTo>
                  <a:pt x="9000" y="45183"/>
                  <a:pt x="9028" y="45160"/>
                  <a:pt x="9034" y="45128"/>
                </a:cubicBezTo>
                <a:lnTo>
                  <a:pt x="10029" y="39129"/>
                </a:lnTo>
                <a:lnTo>
                  <a:pt x="10029" y="39129"/>
                </a:lnTo>
                <a:cubicBezTo>
                  <a:pt x="10028" y="39129"/>
                  <a:pt x="10028" y="39130"/>
                  <a:pt x="10027" y="39132"/>
                </a:cubicBezTo>
                <a:lnTo>
                  <a:pt x="10027" y="39122"/>
                </a:lnTo>
                <a:lnTo>
                  <a:pt x="10027" y="39118"/>
                </a:lnTo>
                <a:cubicBezTo>
                  <a:pt x="10026" y="39115"/>
                  <a:pt x="10026" y="39112"/>
                  <a:pt x="10026" y="39110"/>
                </a:cubicBezTo>
                <a:cubicBezTo>
                  <a:pt x="10026" y="39106"/>
                  <a:pt x="10024" y="39105"/>
                  <a:pt x="10024" y="39103"/>
                </a:cubicBezTo>
                <a:cubicBezTo>
                  <a:pt x="10024" y="39101"/>
                  <a:pt x="10023" y="39099"/>
                  <a:pt x="10023" y="39098"/>
                </a:cubicBezTo>
                <a:cubicBezTo>
                  <a:pt x="10023" y="39094"/>
                  <a:pt x="10020" y="39092"/>
                  <a:pt x="10019" y="39091"/>
                </a:cubicBezTo>
                <a:cubicBezTo>
                  <a:pt x="10019" y="39091"/>
                  <a:pt x="10019" y="39089"/>
                  <a:pt x="10017" y="39086"/>
                </a:cubicBezTo>
                <a:lnTo>
                  <a:pt x="10012" y="39082"/>
                </a:lnTo>
                <a:lnTo>
                  <a:pt x="10009" y="39078"/>
                </a:lnTo>
                <a:cubicBezTo>
                  <a:pt x="10007" y="39078"/>
                  <a:pt x="10005" y="39077"/>
                  <a:pt x="10003" y="39075"/>
                </a:cubicBezTo>
                <a:cubicBezTo>
                  <a:pt x="10003" y="39072"/>
                  <a:pt x="10002" y="39072"/>
                  <a:pt x="10000" y="39071"/>
                </a:cubicBezTo>
                <a:cubicBezTo>
                  <a:pt x="9998" y="39069"/>
                  <a:pt x="9996" y="39069"/>
                  <a:pt x="9995" y="39068"/>
                </a:cubicBezTo>
                <a:cubicBezTo>
                  <a:pt x="9990" y="39065"/>
                  <a:pt x="9989" y="39064"/>
                  <a:pt x="9988" y="39064"/>
                </a:cubicBezTo>
                <a:cubicBezTo>
                  <a:pt x="9986" y="39062"/>
                  <a:pt x="9983" y="39062"/>
                  <a:pt x="9982" y="39062"/>
                </a:cubicBezTo>
                <a:cubicBezTo>
                  <a:pt x="9981" y="39062"/>
                  <a:pt x="9976" y="39061"/>
                  <a:pt x="9975" y="39061"/>
                </a:cubicBezTo>
                <a:lnTo>
                  <a:pt x="179" y="37658"/>
                </a:lnTo>
                <a:cubicBezTo>
                  <a:pt x="602" y="36985"/>
                  <a:pt x="3358" y="32455"/>
                  <a:pt x="4245" y="27414"/>
                </a:cubicBezTo>
                <a:cubicBezTo>
                  <a:pt x="4251" y="27379"/>
                  <a:pt x="4228" y="27347"/>
                  <a:pt x="4193" y="27339"/>
                </a:cubicBezTo>
                <a:cubicBezTo>
                  <a:pt x="4189" y="27339"/>
                  <a:pt x="4185" y="27339"/>
                  <a:pt x="4182" y="27339"/>
                </a:cubicBezTo>
                <a:close/>
                <a:moveTo>
                  <a:pt x="16442" y="41437"/>
                </a:moveTo>
                <a:cubicBezTo>
                  <a:pt x="16417" y="41437"/>
                  <a:pt x="16393" y="41452"/>
                  <a:pt x="16383" y="41476"/>
                </a:cubicBezTo>
                <a:cubicBezTo>
                  <a:pt x="16368" y="41507"/>
                  <a:pt x="16383" y="41547"/>
                  <a:pt x="16416" y="41561"/>
                </a:cubicBezTo>
                <a:cubicBezTo>
                  <a:pt x="19562" y="42928"/>
                  <a:pt x="20422" y="43960"/>
                  <a:pt x="20587" y="44587"/>
                </a:cubicBezTo>
                <a:cubicBezTo>
                  <a:pt x="20678" y="44927"/>
                  <a:pt x="20551" y="45105"/>
                  <a:pt x="20543" y="45113"/>
                </a:cubicBezTo>
                <a:cubicBezTo>
                  <a:pt x="20522" y="45142"/>
                  <a:pt x="20528" y="45183"/>
                  <a:pt x="20556" y="45204"/>
                </a:cubicBezTo>
                <a:cubicBezTo>
                  <a:pt x="20566" y="45215"/>
                  <a:pt x="20580" y="45218"/>
                  <a:pt x="20594" y="45218"/>
                </a:cubicBezTo>
                <a:cubicBezTo>
                  <a:pt x="20614" y="45218"/>
                  <a:pt x="20634" y="45210"/>
                  <a:pt x="20647" y="45193"/>
                </a:cubicBezTo>
                <a:cubicBezTo>
                  <a:pt x="20654" y="45184"/>
                  <a:pt x="20818" y="44963"/>
                  <a:pt x="20715" y="44563"/>
                </a:cubicBezTo>
                <a:cubicBezTo>
                  <a:pt x="20545" y="43908"/>
                  <a:pt x="19672" y="42834"/>
                  <a:pt x="16467" y="41442"/>
                </a:cubicBezTo>
                <a:cubicBezTo>
                  <a:pt x="16459" y="41439"/>
                  <a:pt x="16451" y="41437"/>
                  <a:pt x="16442" y="41437"/>
                </a:cubicBezTo>
                <a:close/>
                <a:moveTo>
                  <a:pt x="15284" y="41879"/>
                </a:moveTo>
                <a:cubicBezTo>
                  <a:pt x="15260" y="41879"/>
                  <a:pt x="15235" y="41893"/>
                  <a:pt x="15224" y="41916"/>
                </a:cubicBezTo>
                <a:cubicBezTo>
                  <a:pt x="15208" y="41949"/>
                  <a:pt x="15222" y="41987"/>
                  <a:pt x="15254" y="42004"/>
                </a:cubicBezTo>
                <a:cubicBezTo>
                  <a:pt x="18288" y="43441"/>
                  <a:pt x="18865" y="44383"/>
                  <a:pt x="18938" y="44816"/>
                </a:cubicBezTo>
                <a:cubicBezTo>
                  <a:pt x="18984" y="45082"/>
                  <a:pt x="18854" y="45212"/>
                  <a:pt x="18850" y="45218"/>
                </a:cubicBezTo>
                <a:cubicBezTo>
                  <a:pt x="18824" y="45244"/>
                  <a:pt x="18823" y="45283"/>
                  <a:pt x="18847" y="45310"/>
                </a:cubicBezTo>
                <a:cubicBezTo>
                  <a:pt x="18861" y="45323"/>
                  <a:pt x="18878" y="45330"/>
                  <a:pt x="18895" y="45330"/>
                </a:cubicBezTo>
                <a:cubicBezTo>
                  <a:pt x="18911" y="45330"/>
                  <a:pt x="18928" y="45324"/>
                  <a:pt x="18939" y="45310"/>
                </a:cubicBezTo>
                <a:cubicBezTo>
                  <a:pt x="18949" y="45303"/>
                  <a:pt x="19122" y="45135"/>
                  <a:pt x="19069" y="44801"/>
                </a:cubicBezTo>
                <a:cubicBezTo>
                  <a:pt x="18979" y="44241"/>
                  <a:pt x="18256" y="43280"/>
                  <a:pt x="15310" y="41885"/>
                </a:cubicBezTo>
                <a:cubicBezTo>
                  <a:pt x="15302" y="41881"/>
                  <a:pt x="15293" y="41879"/>
                  <a:pt x="15284" y="41879"/>
                </a:cubicBezTo>
                <a:close/>
                <a:moveTo>
                  <a:pt x="13878" y="42535"/>
                </a:moveTo>
                <a:cubicBezTo>
                  <a:pt x="13855" y="42535"/>
                  <a:pt x="13833" y="42548"/>
                  <a:pt x="13822" y="42571"/>
                </a:cubicBezTo>
                <a:cubicBezTo>
                  <a:pt x="13803" y="42602"/>
                  <a:pt x="13818" y="42642"/>
                  <a:pt x="13850" y="42657"/>
                </a:cubicBezTo>
                <a:cubicBezTo>
                  <a:pt x="16516" y="43993"/>
                  <a:pt x="16984" y="44726"/>
                  <a:pt x="17026" y="45044"/>
                </a:cubicBezTo>
                <a:cubicBezTo>
                  <a:pt x="17043" y="45181"/>
                  <a:pt x="16980" y="45241"/>
                  <a:pt x="16977" y="45245"/>
                </a:cubicBezTo>
                <a:cubicBezTo>
                  <a:pt x="16948" y="45268"/>
                  <a:pt x="16944" y="45306"/>
                  <a:pt x="16968" y="45334"/>
                </a:cubicBezTo>
                <a:cubicBezTo>
                  <a:pt x="16980" y="45350"/>
                  <a:pt x="16998" y="45358"/>
                  <a:pt x="17018" y="45358"/>
                </a:cubicBezTo>
                <a:cubicBezTo>
                  <a:pt x="17032" y="45358"/>
                  <a:pt x="17046" y="45353"/>
                  <a:pt x="17062" y="45347"/>
                </a:cubicBezTo>
                <a:cubicBezTo>
                  <a:pt x="17064" y="45341"/>
                  <a:pt x="17180" y="45246"/>
                  <a:pt x="17156" y="45040"/>
                </a:cubicBezTo>
                <a:cubicBezTo>
                  <a:pt x="17110" y="44618"/>
                  <a:pt x="16508" y="43844"/>
                  <a:pt x="13908" y="42543"/>
                </a:cubicBezTo>
                <a:cubicBezTo>
                  <a:pt x="13899" y="42537"/>
                  <a:pt x="13888" y="42535"/>
                  <a:pt x="13878" y="42535"/>
                </a:cubicBezTo>
                <a:close/>
                <a:moveTo>
                  <a:pt x="13596" y="44127"/>
                </a:moveTo>
                <a:cubicBezTo>
                  <a:pt x="13580" y="44127"/>
                  <a:pt x="13565" y="44132"/>
                  <a:pt x="13553" y="44143"/>
                </a:cubicBezTo>
                <a:cubicBezTo>
                  <a:pt x="12670" y="44930"/>
                  <a:pt x="11914" y="45102"/>
                  <a:pt x="11421" y="45102"/>
                </a:cubicBezTo>
                <a:cubicBezTo>
                  <a:pt x="11041" y="45102"/>
                  <a:pt x="10818" y="45000"/>
                  <a:pt x="10814" y="44997"/>
                </a:cubicBezTo>
                <a:cubicBezTo>
                  <a:pt x="10805" y="44993"/>
                  <a:pt x="10795" y="44991"/>
                  <a:pt x="10786" y="44991"/>
                </a:cubicBezTo>
                <a:cubicBezTo>
                  <a:pt x="10762" y="44991"/>
                  <a:pt x="10738" y="45005"/>
                  <a:pt x="10726" y="45027"/>
                </a:cubicBezTo>
                <a:cubicBezTo>
                  <a:pt x="10711" y="45060"/>
                  <a:pt x="10725" y="45098"/>
                  <a:pt x="10756" y="45113"/>
                </a:cubicBezTo>
                <a:cubicBezTo>
                  <a:pt x="10778" y="45125"/>
                  <a:pt x="11024" y="45238"/>
                  <a:pt x="11430" y="45238"/>
                </a:cubicBezTo>
                <a:cubicBezTo>
                  <a:pt x="11939" y="45238"/>
                  <a:pt x="12703" y="45059"/>
                  <a:pt x="13598" y="44276"/>
                </a:cubicBezTo>
                <a:cubicBezTo>
                  <a:pt x="13839" y="44470"/>
                  <a:pt x="14997" y="45379"/>
                  <a:pt x="15927" y="45538"/>
                </a:cubicBezTo>
                <a:cubicBezTo>
                  <a:pt x="15931" y="45538"/>
                  <a:pt x="15934" y="45541"/>
                  <a:pt x="15938" y="45541"/>
                </a:cubicBezTo>
                <a:cubicBezTo>
                  <a:pt x="15939" y="45541"/>
                  <a:pt x="15940" y="45541"/>
                  <a:pt x="15941" y="45541"/>
                </a:cubicBezTo>
                <a:cubicBezTo>
                  <a:pt x="15970" y="45541"/>
                  <a:pt x="15995" y="45519"/>
                  <a:pt x="16001" y="45487"/>
                </a:cubicBezTo>
                <a:cubicBezTo>
                  <a:pt x="16006" y="45452"/>
                  <a:pt x="15982" y="45418"/>
                  <a:pt x="15947" y="45413"/>
                </a:cubicBezTo>
                <a:cubicBezTo>
                  <a:pt x="14961" y="45244"/>
                  <a:pt x="13651" y="44154"/>
                  <a:pt x="13638" y="44141"/>
                </a:cubicBezTo>
                <a:cubicBezTo>
                  <a:pt x="13625" y="44132"/>
                  <a:pt x="13610" y="44127"/>
                  <a:pt x="13596" y="4412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40"/>
          <p:cNvSpPr/>
          <p:nvPr/>
        </p:nvSpPr>
        <p:spPr>
          <a:xfrm>
            <a:off x="6018019" y="2893657"/>
            <a:ext cx="79704" cy="43954"/>
          </a:xfrm>
          <a:custGeom>
            <a:avLst/>
            <a:gdLst/>
            <a:ahLst/>
            <a:cxnLst/>
            <a:rect l="l" t="t" r="r" b="b"/>
            <a:pathLst>
              <a:path w="2029" h="1119" extrusionOk="0">
                <a:moveTo>
                  <a:pt x="42" y="0"/>
                </a:moveTo>
                <a:cubicBezTo>
                  <a:pt x="15" y="0"/>
                  <a:pt x="1" y="1"/>
                  <a:pt x="1" y="1"/>
                </a:cubicBezTo>
                <a:cubicBezTo>
                  <a:pt x="178" y="696"/>
                  <a:pt x="782" y="972"/>
                  <a:pt x="782" y="972"/>
                </a:cubicBezTo>
                <a:cubicBezTo>
                  <a:pt x="1075" y="1080"/>
                  <a:pt x="1314" y="1118"/>
                  <a:pt x="1505" y="1118"/>
                </a:cubicBezTo>
                <a:cubicBezTo>
                  <a:pt x="1547" y="1118"/>
                  <a:pt x="1587" y="1116"/>
                  <a:pt x="1625" y="1113"/>
                </a:cubicBezTo>
                <a:cubicBezTo>
                  <a:pt x="1918" y="1088"/>
                  <a:pt x="2028" y="752"/>
                  <a:pt x="1802" y="573"/>
                </a:cubicBezTo>
                <a:cubicBezTo>
                  <a:pt x="1124" y="32"/>
                  <a:pt x="241" y="0"/>
                  <a:pt x="42" y="0"/>
                </a:cubicBezTo>
                <a:close/>
              </a:path>
            </a:pathLst>
          </a:custGeom>
          <a:solidFill>
            <a:srgbClr val="E95D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0"/>
          <p:cNvSpPr/>
          <p:nvPr/>
        </p:nvSpPr>
        <p:spPr>
          <a:xfrm>
            <a:off x="5715665" y="2495301"/>
            <a:ext cx="135878" cy="109120"/>
          </a:xfrm>
          <a:custGeom>
            <a:avLst/>
            <a:gdLst/>
            <a:ahLst/>
            <a:cxnLst/>
            <a:rect l="l" t="t" r="r" b="b"/>
            <a:pathLst>
              <a:path w="3459" h="2778" extrusionOk="0">
                <a:moveTo>
                  <a:pt x="1241" y="398"/>
                </a:moveTo>
                <a:cubicBezTo>
                  <a:pt x="1409" y="398"/>
                  <a:pt x="1673" y="469"/>
                  <a:pt x="1900" y="583"/>
                </a:cubicBezTo>
                <a:cubicBezTo>
                  <a:pt x="2422" y="846"/>
                  <a:pt x="2906" y="1484"/>
                  <a:pt x="2919" y="1787"/>
                </a:cubicBezTo>
                <a:cubicBezTo>
                  <a:pt x="2926" y="1940"/>
                  <a:pt x="2827" y="2025"/>
                  <a:pt x="2702" y="2025"/>
                </a:cubicBezTo>
                <a:cubicBezTo>
                  <a:pt x="2581" y="2025"/>
                  <a:pt x="2436" y="1945"/>
                  <a:pt x="2337" y="1772"/>
                </a:cubicBezTo>
                <a:cubicBezTo>
                  <a:pt x="2337" y="1772"/>
                  <a:pt x="2036" y="1316"/>
                  <a:pt x="1353" y="804"/>
                </a:cubicBezTo>
                <a:cubicBezTo>
                  <a:pt x="967" y="515"/>
                  <a:pt x="1024" y="398"/>
                  <a:pt x="1241" y="398"/>
                </a:cubicBezTo>
                <a:close/>
                <a:moveTo>
                  <a:pt x="1005" y="0"/>
                </a:moveTo>
                <a:cubicBezTo>
                  <a:pt x="366" y="0"/>
                  <a:pt x="0" y="343"/>
                  <a:pt x="618" y="687"/>
                </a:cubicBezTo>
                <a:cubicBezTo>
                  <a:pt x="618" y="687"/>
                  <a:pt x="1508" y="1262"/>
                  <a:pt x="2013" y="2288"/>
                </a:cubicBezTo>
                <a:cubicBezTo>
                  <a:pt x="2187" y="2640"/>
                  <a:pt x="2413" y="2778"/>
                  <a:pt x="2633" y="2778"/>
                </a:cubicBezTo>
                <a:cubicBezTo>
                  <a:pt x="3055" y="2778"/>
                  <a:pt x="3459" y="2275"/>
                  <a:pt x="3449" y="1808"/>
                </a:cubicBezTo>
                <a:cubicBezTo>
                  <a:pt x="3435" y="1097"/>
                  <a:pt x="2272" y="223"/>
                  <a:pt x="1411" y="43"/>
                </a:cubicBezTo>
                <a:cubicBezTo>
                  <a:pt x="1268" y="13"/>
                  <a:pt x="1131" y="0"/>
                  <a:pt x="10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0"/>
          <p:cNvSpPr/>
          <p:nvPr/>
        </p:nvSpPr>
        <p:spPr>
          <a:xfrm>
            <a:off x="6016251" y="3565308"/>
            <a:ext cx="1484211" cy="661750"/>
          </a:xfrm>
          <a:custGeom>
            <a:avLst/>
            <a:gdLst/>
            <a:ahLst/>
            <a:cxnLst/>
            <a:rect l="l" t="t" r="r" b="b"/>
            <a:pathLst>
              <a:path w="37783" h="16847" extrusionOk="0">
                <a:moveTo>
                  <a:pt x="13034" y="0"/>
                </a:moveTo>
                <a:cubicBezTo>
                  <a:pt x="12642" y="0"/>
                  <a:pt x="12294" y="248"/>
                  <a:pt x="12165" y="616"/>
                </a:cubicBezTo>
                <a:lnTo>
                  <a:pt x="7116" y="15001"/>
                </a:lnTo>
                <a:lnTo>
                  <a:pt x="1" y="15001"/>
                </a:lnTo>
                <a:lnTo>
                  <a:pt x="1" y="16846"/>
                </a:lnTo>
                <a:lnTo>
                  <a:pt x="31436" y="16846"/>
                </a:lnTo>
                <a:cubicBezTo>
                  <a:pt x="31826" y="16846"/>
                  <a:pt x="32174" y="16598"/>
                  <a:pt x="32305" y="16231"/>
                </a:cubicBezTo>
                <a:lnTo>
                  <a:pt x="37570" y="1227"/>
                </a:lnTo>
                <a:cubicBezTo>
                  <a:pt x="37783" y="627"/>
                  <a:pt x="37337" y="0"/>
                  <a:pt x="367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0"/>
          <p:cNvSpPr/>
          <p:nvPr/>
        </p:nvSpPr>
        <p:spPr>
          <a:xfrm>
            <a:off x="6826284" y="3828312"/>
            <a:ext cx="144010" cy="141133"/>
          </a:xfrm>
          <a:custGeom>
            <a:avLst/>
            <a:gdLst/>
            <a:ahLst/>
            <a:cxnLst/>
            <a:rect l="l" t="t" r="r" b="b"/>
            <a:pathLst>
              <a:path w="3666" h="3593" extrusionOk="0">
                <a:moveTo>
                  <a:pt x="2166" y="0"/>
                </a:moveTo>
                <a:cubicBezTo>
                  <a:pt x="1580" y="0"/>
                  <a:pt x="949" y="367"/>
                  <a:pt x="555" y="999"/>
                </a:cubicBezTo>
                <a:cubicBezTo>
                  <a:pt x="0" y="1888"/>
                  <a:pt x="125" y="2966"/>
                  <a:pt x="831" y="3406"/>
                </a:cubicBezTo>
                <a:cubicBezTo>
                  <a:pt x="1034" y="3533"/>
                  <a:pt x="1264" y="3593"/>
                  <a:pt x="1501" y="3593"/>
                </a:cubicBezTo>
                <a:cubicBezTo>
                  <a:pt x="2087" y="3593"/>
                  <a:pt x="2718" y="3226"/>
                  <a:pt x="3111" y="2594"/>
                </a:cubicBezTo>
                <a:cubicBezTo>
                  <a:pt x="3666" y="1705"/>
                  <a:pt x="3543" y="628"/>
                  <a:pt x="2837" y="187"/>
                </a:cubicBezTo>
                <a:cubicBezTo>
                  <a:pt x="2633" y="60"/>
                  <a:pt x="2403" y="0"/>
                  <a:pt x="21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0"/>
          <p:cNvSpPr/>
          <p:nvPr/>
        </p:nvSpPr>
        <p:spPr>
          <a:xfrm>
            <a:off x="6276886" y="3562676"/>
            <a:ext cx="1221921" cy="642739"/>
          </a:xfrm>
          <a:custGeom>
            <a:avLst/>
            <a:gdLst/>
            <a:ahLst/>
            <a:cxnLst/>
            <a:rect l="l" t="t" r="r" b="b"/>
            <a:pathLst>
              <a:path w="31106" h="16363" extrusionOk="0">
                <a:moveTo>
                  <a:pt x="6399" y="1"/>
                </a:moveTo>
                <a:cubicBezTo>
                  <a:pt x="5981" y="1"/>
                  <a:pt x="5606" y="265"/>
                  <a:pt x="5468" y="660"/>
                </a:cubicBezTo>
                <a:lnTo>
                  <a:pt x="2286" y="9722"/>
                </a:lnTo>
                <a:cubicBezTo>
                  <a:pt x="2276" y="9756"/>
                  <a:pt x="2293" y="9792"/>
                  <a:pt x="2327" y="9805"/>
                </a:cubicBezTo>
                <a:cubicBezTo>
                  <a:pt x="2334" y="9807"/>
                  <a:pt x="2341" y="9808"/>
                  <a:pt x="2348" y="9808"/>
                </a:cubicBezTo>
                <a:cubicBezTo>
                  <a:pt x="2376" y="9808"/>
                  <a:pt x="2402" y="9792"/>
                  <a:pt x="2409" y="9766"/>
                </a:cubicBezTo>
                <a:lnTo>
                  <a:pt x="5589" y="704"/>
                </a:lnTo>
                <a:cubicBezTo>
                  <a:pt x="5710" y="361"/>
                  <a:pt x="6035" y="131"/>
                  <a:pt x="6399" y="131"/>
                </a:cubicBezTo>
                <a:cubicBezTo>
                  <a:pt x="6435" y="131"/>
                  <a:pt x="6464" y="101"/>
                  <a:pt x="6464" y="66"/>
                </a:cubicBezTo>
                <a:cubicBezTo>
                  <a:pt x="6464" y="29"/>
                  <a:pt x="6434" y="1"/>
                  <a:pt x="6399" y="1"/>
                </a:cubicBezTo>
                <a:close/>
                <a:moveTo>
                  <a:pt x="67" y="15003"/>
                </a:moveTo>
                <a:cubicBezTo>
                  <a:pt x="32" y="15003"/>
                  <a:pt x="1" y="15031"/>
                  <a:pt x="1" y="15068"/>
                </a:cubicBezTo>
                <a:cubicBezTo>
                  <a:pt x="1" y="15105"/>
                  <a:pt x="29" y="15133"/>
                  <a:pt x="67" y="15133"/>
                </a:cubicBezTo>
                <a:lnTo>
                  <a:pt x="24840" y="15133"/>
                </a:lnTo>
                <a:cubicBezTo>
                  <a:pt x="24876" y="15133"/>
                  <a:pt x="24904" y="15104"/>
                  <a:pt x="24904" y="15068"/>
                </a:cubicBezTo>
                <a:cubicBezTo>
                  <a:pt x="24904" y="15033"/>
                  <a:pt x="24876" y="15003"/>
                  <a:pt x="24838" y="15003"/>
                </a:cubicBezTo>
                <a:close/>
                <a:moveTo>
                  <a:pt x="11615" y="2"/>
                </a:moveTo>
                <a:cubicBezTo>
                  <a:pt x="11580" y="2"/>
                  <a:pt x="11550" y="30"/>
                  <a:pt x="11550" y="67"/>
                </a:cubicBezTo>
                <a:cubicBezTo>
                  <a:pt x="11550" y="103"/>
                  <a:pt x="11578" y="134"/>
                  <a:pt x="11615" y="134"/>
                </a:cubicBezTo>
                <a:lnTo>
                  <a:pt x="30068" y="134"/>
                </a:lnTo>
                <a:cubicBezTo>
                  <a:pt x="30348" y="134"/>
                  <a:pt x="30603" y="264"/>
                  <a:pt x="30766" y="494"/>
                </a:cubicBezTo>
                <a:cubicBezTo>
                  <a:pt x="30928" y="724"/>
                  <a:pt x="30968" y="1007"/>
                  <a:pt x="30876" y="1273"/>
                </a:cubicBezTo>
                <a:lnTo>
                  <a:pt x="25609" y="16275"/>
                </a:lnTo>
                <a:cubicBezTo>
                  <a:pt x="25597" y="16309"/>
                  <a:pt x="25614" y="16346"/>
                  <a:pt x="25648" y="16358"/>
                </a:cubicBezTo>
                <a:cubicBezTo>
                  <a:pt x="25655" y="16361"/>
                  <a:pt x="25662" y="16363"/>
                  <a:pt x="25670" y="16363"/>
                </a:cubicBezTo>
                <a:cubicBezTo>
                  <a:pt x="25698" y="16363"/>
                  <a:pt x="25722" y="16344"/>
                  <a:pt x="25730" y="16319"/>
                </a:cubicBezTo>
                <a:lnTo>
                  <a:pt x="30998" y="1315"/>
                </a:lnTo>
                <a:cubicBezTo>
                  <a:pt x="31105" y="1008"/>
                  <a:pt x="31060" y="681"/>
                  <a:pt x="30872" y="418"/>
                </a:cubicBezTo>
                <a:cubicBezTo>
                  <a:pt x="30685" y="155"/>
                  <a:pt x="30391" y="2"/>
                  <a:pt x="30067" y="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40"/>
          <p:cNvSpPr/>
          <p:nvPr/>
        </p:nvSpPr>
        <p:spPr>
          <a:xfrm rot="8881454">
            <a:off x="6404503" y="715629"/>
            <a:ext cx="84286" cy="84171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40"/>
          <p:cNvSpPr/>
          <p:nvPr/>
        </p:nvSpPr>
        <p:spPr>
          <a:xfrm>
            <a:off x="6748190" y="657001"/>
            <a:ext cx="221058" cy="201411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40"/>
          <p:cNvSpPr/>
          <p:nvPr/>
        </p:nvSpPr>
        <p:spPr>
          <a:xfrm>
            <a:off x="6340873" y="979268"/>
            <a:ext cx="211537" cy="182731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40"/>
          <p:cNvSpPr/>
          <p:nvPr/>
        </p:nvSpPr>
        <p:spPr>
          <a:xfrm rot="-8100000">
            <a:off x="4591709" y="-319238"/>
            <a:ext cx="969795" cy="837766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40"/>
          <p:cNvSpPr/>
          <p:nvPr/>
        </p:nvSpPr>
        <p:spPr>
          <a:xfrm>
            <a:off x="5386758" y="2998450"/>
            <a:ext cx="3030566" cy="218986"/>
          </a:xfrm>
          <a:custGeom>
            <a:avLst/>
            <a:gdLst/>
            <a:ahLst/>
            <a:cxnLst/>
            <a:rect l="l" t="t" r="r" b="b"/>
            <a:pathLst>
              <a:path w="77148" h="5575" extrusionOk="0">
                <a:moveTo>
                  <a:pt x="5208" y="1"/>
                </a:moveTo>
                <a:cubicBezTo>
                  <a:pt x="4979" y="1"/>
                  <a:pt x="4808" y="112"/>
                  <a:pt x="4747" y="393"/>
                </a:cubicBezTo>
                <a:cubicBezTo>
                  <a:pt x="4747" y="393"/>
                  <a:pt x="4410" y="236"/>
                  <a:pt x="4051" y="236"/>
                </a:cubicBezTo>
                <a:cubicBezTo>
                  <a:pt x="3676" y="236"/>
                  <a:pt x="3278" y="408"/>
                  <a:pt x="3219" y="1116"/>
                </a:cubicBezTo>
                <a:cubicBezTo>
                  <a:pt x="3219" y="1116"/>
                  <a:pt x="2758" y="957"/>
                  <a:pt x="2288" y="957"/>
                </a:cubicBezTo>
                <a:cubicBezTo>
                  <a:pt x="1766" y="957"/>
                  <a:pt x="1235" y="1153"/>
                  <a:pt x="1309" y="1978"/>
                </a:cubicBezTo>
                <a:cubicBezTo>
                  <a:pt x="1309" y="1978"/>
                  <a:pt x="1248" y="1964"/>
                  <a:pt x="1151" y="1964"/>
                </a:cubicBezTo>
                <a:cubicBezTo>
                  <a:pt x="973" y="1964"/>
                  <a:pt x="673" y="2011"/>
                  <a:pt x="409" y="2282"/>
                </a:cubicBezTo>
                <a:cubicBezTo>
                  <a:pt x="0" y="2699"/>
                  <a:pt x="515" y="3442"/>
                  <a:pt x="657" y="3633"/>
                </a:cubicBezTo>
                <a:cubicBezTo>
                  <a:pt x="657" y="3633"/>
                  <a:pt x="1734" y="5365"/>
                  <a:pt x="2755" y="5365"/>
                </a:cubicBezTo>
                <a:cubicBezTo>
                  <a:pt x="3016" y="5365"/>
                  <a:pt x="3273" y="5252"/>
                  <a:pt x="3508" y="4967"/>
                </a:cubicBezTo>
                <a:cubicBezTo>
                  <a:pt x="3508" y="4967"/>
                  <a:pt x="3996" y="5575"/>
                  <a:pt x="4545" y="5575"/>
                </a:cubicBezTo>
                <a:cubicBezTo>
                  <a:pt x="4624" y="5575"/>
                  <a:pt x="4705" y="5562"/>
                  <a:pt x="4785" y="5533"/>
                </a:cubicBezTo>
                <a:cubicBezTo>
                  <a:pt x="5425" y="5304"/>
                  <a:pt x="5375" y="4921"/>
                  <a:pt x="5375" y="4921"/>
                </a:cubicBezTo>
                <a:lnTo>
                  <a:pt x="5375" y="4921"/>
                </a:lnTo>
                <a:cubicBezTo>
                  <a:pt x="5375" y="4921"/>
                  <a:pt x="5847" y="5384"/>
                  <a:pt x="6361" y="5384"/>
                </a:cubicBezTo>
                <a:cubicBezTo>
                  <a:pt x="6476" y="5384"/>
                  <a:pt x="6593" y="5361"/>
                  <a:pt x="6708" y="5304"/>
                </a:cubicBezTo>
                <a:cubicBezTo>
                  <a:pt x="7335" y="4993"/>
                  <a:pt x="7180" y="4086"/>
                  <a:pt x="7180" y="4086"/>
                </a:cubicBezTo>
                <a:lnTo>
                  <a:pt x="7180" y="4086"/>
                </a:lnTo>
                <a:cubicBezTo>
                  <a:pt x="7180" y="4086"/>
                  <a:pt x="7473" y="4246"/>
                  <a:pt x="7774" y="4246"/>
                </a:cubicBezTo>
                <a:cubicBezTo>
                  <a:pt x="8043" y="4246"/>
                  <a:pt x="8319" y="4118"/>
                  <a:pt x="8398" y="3633"/>
                </a:cubicBezTo>
                <a:cubicBezTo>
                  <a:pt x="8567" y="2607"/>
                  <a:pt x="7825" y="1907"/>
                  <a:pt x="7419" y="1393"/>
                </a:cubicBezTo>
                <a:cubicBezTo>
                  <a:pt x="7113" y="1010"/>
                  <a:pt x="5899" y="1"/>
                  <a:pt x="5208" y="1"/>
                </a:cubicBezTo>
                <a:close/>
                <a:moveTo>
                  <a:pt x="71941" y="1"/>
                </a:moveTo>
                <a:cubicBezTo>
                  <a:pt x="71251" y="1"/>
                  <a:pt x="70036" y="1010"/>
                  <a:pt x="69730" y="1393"/>
                </a:cubicBezTo>
                <a:cubicBezTo>
                  <a:pt x="69324" y="1907"/>
                  <a:pt x="68582" y="2607"/>
                  <a:pt x="68751" y="3633"/>
                </a:cubicBezTo>
                <a:cubicBezTo>
                  <a:pt x="68829" y="4118"/>
                  <a:pt x="69105" y="4246"/>
                  <a:pt x="69375" y="4246"/>
                </a:cubicBezTo>
                <a:cubicBezTo>
                  <a:pt x="69676" y="4246"/>
                  <a:pt x="69969" y="4086"/>
                  <a:pt x="69969" y="4086"/>
                </a:cubicBezTo>
                <a:lnTo>
                  <a:pt x="69969" y="4086"/>
                </a:lnTo>
                <a:cubicBezTo>
                  <a:pt x="69969" y="4086"/>
                  <a:pt x="69815" y="4993"/>
                  <a:pt x="70441" y="5304"/>
                </a:cubicBezTo>
                <a:cubicBezTo>
                  <a:pt x="70556" y="5361"/>
                  <a:pt x="70673" y="5384"/>
                  <a:pt x="70788" y="5384"/>
                </a:cubicBezTo>
                <a:cubicBezTo>
                  <a:pt x="71302" y="5384"/>
                  <a:pt x="71774" y="4921"/>
                  <a:pt x="71774" y="4921"/>
                </a:cubicBezTo>
                <a:lnTo>
                  <a:pt x="71774" y="4921"/>
                </a:lnTo>
                <a:cubicBezTo>
                  <a:pt x="71774" y="4921"/>
                  <a:pt x="71725" y="5304"/>
                  <a:pt x="72363" y="5533"/>
                </a:cubicBezTo>
                <a:cubicBezTo>
                  <a:pt x="72443" y="5562"/>
                  <a:pt x="72524" y="5575"/>
                  <a:pt x="72603" y="5575"/>
                </a:cubicBezTo>
                <a:cubicBezTo>
                  <a:pt x="73153" y="5575"/>
                  <a:pt x="73642" y="4967"/>
                  <a:pt x="73642" y="4967"/>
                </a:cubicBezTo>
                <a:cubicBezTo>
                  <a:pt x="73876" y="5252"/>
                  <a:pt x="74133" y="5365"/>
                  <a:pt x="74394" y="5365"/>
                </a:cubicBezTo>
                <a:cubicBezTo>
                  <a:pt x="75415" y="5365"/>
                  <a:pt x="76492" y="3633"/>
                  <a:pt x="76492" y="3633"/>
                </a:cubicBezTo>
                <a:cubicBezTo>
                  <a:pt x="76633" y="3442"/>
                  <a:pt x="77147" y="2699"/>
                  <a:pt x="76740" y="2282"/>
                </a:cubicBezTo>
                <a:cubicBezTo>
                  <a:pt x="76475" y="2011"/>
                  <a:pt x="76175" y="1964"/>
                  <a:pt x="75997" y="1964"/>
                </a:cubicBezTo>
                <a:cubicBezTo>
                  <a:pt x="75901" y="1964"/>
                  <a:pt x="75840" y="1978"/>
                  <a:pt x="75840" y="1978"/>
                </a:cubicBezTo>
                <a:cubicBezTo>
                  <a:pt x="75915" y="1153"/>
                  <a:pt x="75383" y="957"/>
                  <a:pt x="74861" y="957"/>
                </a:cubicBezTo>
                <a:cubicBezTo>
                  <a:pt x="74391" y="957"/>
                  <a:pt x="73930" y="1116"/>
                  <a:pt x="73930" y="1116"/>
                </a:cubicBezTo>
                <a:cubicBezTo>
                  <a:pt x="73872" y="408"/>
                  <a:pt x="73473" y="236"/>
                  <a:pt x="73098" y="236"/>
                </a:cubicBezTo>
                <a:cubicBezTo>
                  <a:pt x="72740" y="236"/>
                  <a:pt x="72402" y="393"/>
                  <a:pt x="72402" y="393"/>
                </a:cubicBezTo>
                <a:cubicBezTo>
                  <a:pt x="72341" y="112"/>
                  <a:pt x="72170" y="1"/>
                  <a:pt x="71941" y="1"/>
                </a:cubicBezTo>
                <a:close/>
              </a:path>
            </a:pathLst>
          </a:custGeom>
          <a:solidFill>
            <a:srgbClr val="E2A6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40"/>
          <p:cNvSpPr/>
          <p:nvPr/>
        </p:nvSpPr>
        <p:spPr>
          <a:xfrm>
            <a:off x="5409816" y="3045780"/>
            <a:ext cx="2984567" cy="174207"/>
          </a:xfrm>
          <a:custGeom>
            <a:avLst/>
            <a:gdLst/>
            <a:ahLst/>
            <a:cxnLst/>
            <a:rect l="l" t="t" r="r" b="b"/>
            <a:pathLst>
              <a:path w="75977" h="4435" extrusionOk="0">
                <a:moveTo>
                  <a:pt x="4504" y="1"/>
                </a:moveTo>
                <a:cubicBezTo>
                  <a:pt x="4491" y="1"/>
                  <a:pt x="4478" y="5"/>
                  <a:pt x="4467" y="13"/>
                </a:cubicBezTo>
                <a:cubicBezTo>
                  <a:pt x="4439" y="34"/>
                  <a:pt x="4432" y="75"/>
                  <a:pt x="4453" y="104"/>
                </a:cubicBezTo>
                <a:lnTo>
                  <a:pt x="6535" y="2905"/>
                </a:lnTo>
                <a:cubicBezTo>
                  <a:pt x="6551" y="3018"/>
                  <a:pt x="6630" y="3775"/>
                  <a:pt x="6097" y="4039"/>
                </a:cubicBezTo>
                <a:cubicBezTo>
                  <a:pt x="5993" y="4091"/>
                  <a:pt x="5886" y="4113"/>
                  <a:pt x="5780" y="4113"/>
                </a:cubicBezTo>
                <a:cubicBezTo>
                  <a:pt x="5325" y="4113"/>
                  <a:pt x="4892" y="3720"/>
                  <a:pt x="4842" y="3672"/>
                </a:cubicBezTo>
                <a:lnTo>
                  <a:pt x="2923" y="628"/>
                </a:lnTo>
                <a:cubicBezTo>
                  <a:pt x="2911" y="609"/>
                  <a:pt x="2890" y="599"/>
                  <a:pt x="2869" y="599"/>
                </a:cubicBezTo>
                <a:cubicBezTo>
                  <a:pt x="2857" y="599"/>
                  <a:pt x="2844" y="602"/>
                  <a:pt x="2833" y="609"/>
                </a:cubicBezTo>
                <a:cubicBezTo>
                  <a:pt x="2803" y="628"/>
                  <a:pt x="2795" y="669"/>
                  <a:pt x="2814" y="699"/>
                </a:cubicBezTo>
                <a:lnTo>
                  <a:pt x="4727" y="3734"/>
                </a:lnTo>
                <a:cubicBezTo>
                  <a:pt x="4727" y="3798"/>
                  <a:pt x="4699" y="4081"/>
                  <a:pt x="4181" y="4266"/>
                </a:cubicBezTo>
                <a:cubicBezTo>
                  <a:pt x="4109" y="4292"/>
                  <a:pt x="4036" y="4303"/>
                  <a:pt x="3963" y="4303"/>
                </a:cubicBezTo>
                <a:cubicBezTo>
                  <a:pt x="3455" y="4303"/>
                  <a:pt x="2987" y="3736"/>
                  <a:pt x="2974" y="3721"/>
                </a:cubicBezTo>
                <a:lnTo>
                  <a:pt x="1156" y="1145"/>
                </a:lnTo>
                <a:cubicBezTo>
                  <a:pt x="1143" y="1127"/>
                  <a:pt x="1124" y="1118"/>
                  <a:pt x="1104" y="1118"/>
                </a:cubicBezTo>
                <a:cubicBezTo>
                  <a:pt x="1091" y="1118"/>
                  <a:pt x="1078" y="1121"/>
                  <a:pt x="1067" y="1129"/>
                </a:cubicBezTo>
                <a:cubicBezTo>
                  <a:pt x="1036" y="1151"/>
                  <a:pt x="1029" y="1192"/>
                  <a:pt x="1050" y="1220"/>
                </a:cubicBezTo>
                <a:lnTo>
                  <a:pt x="2843" y="3757"/>
                </a:lnTo>
                <a:cubicBezTo>
                  <a:pt x="2644" y="3980"/>
                  <a:pt x="2418" y="4094"/>
                  <a:pt x="2168" y="4094"/>
                </a:cubicBezTo>
                <a:cubicBezTo>
                  <a:pt x="2151" y="4094"/>
                  <a:pt x="2133" y="4093"/>
                  <a:pt x="2115" y="4092"/>
                </a:cubicBezTo>
                <a:cubicBezTo>
                  <a:pt x="1159" y="4028"/>
                  <a:pt x="140" y="2408"/>
                  <a:pt x="129" y="2391"/>
                </a:cubicBezTo>
                <a:cubicBezTo>
                  <a:pt x="116" y="2372"/>
                  <a:pt x="95" y="2361"/>
                  <a:pt x="73" y="2361"/>
                </a:cubicBezTo>
                <a:cubicBezTo>
                  <a:pt x="62" y="2361"/>
                  <a:pt x="50" y="2364"/>
                  <a:pt x="39" y="2370"/>
                </a:cubicBezTo>
                <a:cubicBezTo>
                  <a:pt x="9" y="2390"/>
                  <a:pt x="0" y="2429"/>
                  <a:pt x="17" y="2461"/>
                </a:cubicBezTo>
                <a:cubicBezTo>
                  <a:pt x="60" y="2530"/>
                  <a:pt x="1083" y="4153"/>
                  <a:pt x="2107" y="4221"/>
                </a:cubicBezTo>
                <a:cubicBezTo>
                  <a:pt x="2129" y="4222"/>
                  <a:pt x="2150" y="4223"/>
                  <a:pt x="2172" y="4223"/>
                </a:cubicBezTo>
                <a:cubicBezTo>
                  <a:pt x="2453" y="4223"/>
                  <a:pt x="2705" y="4102"/>
                  <a:pt x="2923" y="3860"/>
                </a:cubicBezTo>
                <a:cubicBezTo>
                  <a:pt x="3066" y="4017"/>
                  <a:pt x="3486" y="4434"/>
                  <a:pt x="3960" y="4434"/>
                </a:cubicBezTo>
                <a:cubicBezTo>
                  <a:pt x="4047" y="4434"/>
                  <a:pt x="4134" y="4420"/>
                  <a:pt x="4224" y="4389"/>
                </a:cubicBezTo>
                <a:cubicBezTo>
                  <a:pt x="4668" y="4229"/>
                  <a:pt x="4802" y="3994"/>
                  <a:pt x="4840" y="3846"/>
                </a:cubicBezTo>
                <a:cubicBezTo>
                  <a:pt x="5009" y="3985"/>
                  <a:pt x="5376" y="4245"/>
                  <a:pt x="5775" y="4245"/>
                </a:cubicBezTo>
                <a:cubicBezTo>
                  <a:pt x="5900" y="4245"/>
                  <a:pt x="6028" y="4219"/>
                  <a:pt x="6153" y="4157"/>
                </a:cubicBezTo>
                <a:cubicBezTo>
                  <a:pt x="6680" y="3895"/>
                  <a:pt x="6694" y="3254"/>
                  <a:pt x="6674" y="2988"/>
                </a:cubicBezTo>
                <a:lnTo>
                  <a:pt x="6674" y="2988"/>
                </a:lnTo>
                <a:cubicBezTo>
                  <a:pt x="6792" y="3039"/>
                  <a:pt x="6989" y="3106"/>
                  <a:pt x="7191" y="3106"/>
                </a:cubicBezTo>
                <a:cubicBezTo>
                  <a:pt x="7296" y="3106"/>
                  <a:pt x="7403" y="3088"/>
                  <a:pt x="7502" y="3039"/>
                </a:cubicBezTo>
                <a:cubicBezTo>
                  <a:pt x="7704" y="2940"/>
                  <a:pt x="7830" y="2739"/>
                  <a:pt x="7879" y="2438"/>
                </a:cubicBezTo>
                <a:cubicBezTo>
                  <a:pt x="8029" y="1517"/>
                  <a:pt x="7466" y="846"/>
                  <a:pt x="7056" y="357"/>
                </a:cubicBezTo>
                <a:cubicBezTo>
                  <a:pt x="6995" y="285"/>
                  <a:pt x="6939" y="215"/>
                  <a:pt x="6885" y="147"/>
                </a:cubicBezTo>
                <a:cubicBezTo>
                  <a:pt x="6872" y="131"/>
                  <a:pt x="6853" y="124"/>
                  <a:pt x="6834" y="124"/>
                </a:cubicBezTo>
                <a:cubicBezTo>
                  <a:pt x="6820" y="124"/>
                  <a:pt x="6805" y="128"/>
                  <a:pt x="6793" y="138"/>
                </a:cubicBezTo>
                <a:cubicBezTo>
                  <a:pt x="6764" y="160"/>
                  <a:pt x="6759" y="201"/>
                  <a:pt x="6783" y="229"/>
                </a:cubicBezTo>
                <a:cubicBezTo>
                  <a:pt x="6835" y="296"/>
                  <a:pt x="6893" y="365"/>
                  <a:pt x="6955" y="440"/>
                </a:cubicBezTo>
                <a:cubicBezTo>
                  <a:pt x="7371" y="937"/>
                  <a:pt x="7889" y="1554"/>
                  <a:pt x="7749" y="2417"/>
                </a:cubicBezTo>
                <a:cubicBezTo>
                  <a:pt x="7707" y="2673"/>
                  <a:pt x="7605" y="2843"/>
                  <a:pt x="7444" y="2920"/>
                </a:cubicBezTo>
                <a:cubicBezTo>
                  <a:pt x="7364" y="2959"/>
                  <a:pt x="7277" y="2974"/>
                  <a:pt x="7189" y="2974"/>
                </a:cubicBezTo>
                <a:cubicBezTo>
                  <a:pt x="6942" y="2974"/>
                  <a:pt x="6695" y="2856"/>
                  <a:pt x="6639" y="2827"/>
                </a:cubicBezTo>
                <a:lnTo>
                  <a:pt x="4557" y="27"/>
                </a:lnTo>
                <a:cubicBezTo>
                  <a:pt x="4545" y="10"/>
                  <a:pt x="4524" y="1"/>
                  <a:pt x="4504" y="1"/>
                </a:cubicBezTo>
                <a:close/>
                <a:moveTo>
                  <a:pt x="71470" y="1"/>
                </a:moveTo>
                <a:cubicBezTo>
                  <a:pt x="71450" y="1"/>
                  <a:pt x="71431" y="10"/>
                  <a:pt x="71418" y="27"/>
                </a:cubicBezTo>
                <a:lnTo>
                  <a:pt x="69335" y="2828"/>
                </a:lnTo>
                <a:cubicBezTo>
                  <a:pt x="69280" y="2858"/>
                  <a:pt x="69030" y="2976"/>
                  <a:pt x="68783" y="2976"/>
                </a:cubicBezTo>
                <a:cubicBezTo>
                  <a:pt x="68696" y="2976"/>
                  <a:pt x="68609" y="2961"/>
                  <a:pt x="68532" y="2923"/>
                </a:cubicBezTo>
                <a:cubicBezTo>
                  <a:pt x="68370" y="2845"/>
                  <a:pt x="68267" y="2676"/>
                  <a:pt x="68225" y="2418"/>
                </a:cubicBezTo>
                <a:cubicBezTo>
                  <a:pt x="68086" y="1555"/>
                  <a:pt x="68604" y="938"/>
                  <a:pt x="69020" y="442"/>
                </a:cubicBezTo>
                <a:cubicBezTo>
                  <a:pt x="69080" y="367"/>
                  <a:pt x="69140" y="299"/>
                  <a:pt x="69192" y="231"/>
                </a:cubicBezTo>
                <a:cubicBezTo>
                  <a:pt x="69215" y="203"/>
                  <a:pt x="69211" y="162"/>
                  <a:pt x="69182" y="139"/>
                </a:cubicBezTo>
                <a:cubicBezTo>
                  <a:pt x="69170" y="130"/>
                  <a:pt x="69156" y="126"/>
                  <a:pt x="69142" y="126"/>
                </a:cubicBezTo>
                <a:cubicBezTo>
                  <a:pt x="69123" y="126"/>
                  <a:pt x="69103" y="134"/>
                  <a:pt x="69090" y="150"/>
                </a:cubicBezTo>
                <a:cubicBezTo>
                  <a:pt x="69037" y="215"/>
                  <a:pt x="68979" y="285"/>
                  <a:pt x="68918" y="357"/>
                </a:cubicBezTo>
                <a:cubicBezTo>
                  <a:pt x="68507" y="845"/>
                  <a:pt x="67946" y="1516"/>
                  <a:pt x="68096" y="2438"/>
                </a:cubicBezTo>
                <a:cubicBezTo>
                  <a:pt x="68145" y="2739"/>
                  <a:pt x="68271" y="2940"/>
                  <a:pt x="68472" y="3039"/>
                </a:cubicBezTo>
                <a:cubicBezTo>
                  <a:pt x="68571" y="3088"/>
                  <a:pt x="68679" y="3106"/>
                  <a:pt x="68785" y="3106"/>
                </a:cubicBezTo>
                <a:cubicBezTo>
                  <a:pt x="68988" y="3106"/>
                  <a:pt x="69183" y="3039"/>
                  <a:pt x="69300" y="2988"/>
                </a:cubicBezTo>
                <a:lnTo>
                  <a:pt x="69300" y="2988"/>
                </a:lnTo>
                <a:cubicBezTo>
                  <a:pt x="69281" y="3256"/>
                  <a:pt x="69296" y="3895"/>
                  <a:pt x="69822" y="4157"/>
                </a:cubicBezTo>
                <a:cubicBezTo>
                  <a:pt x="69947" y="4219"/>
                  <a:pt x="70075" y="4245"/>
                  <a:pt x="70200" y="4245"/>
                </a:cubicBezTo>
                <a:cubicBezTo>
                  <a:pt x="70598" y="4245"/>
                  <a:pt x="70966" y="3985"/>
                  <a:pt x="71135" y="3846"/>
                </a:cubicBezTo>
                <a:cubicBezTo>
                  <a:pt x="71173" y="3994"/>
                  <a:pt x="71307" y="4229"/>
                  <a:pt x="71752" y="4389"/>
                </a:cubicBezTo>
                <a:cubicBezTo>
                  <a:pt x="71839" y="4420"/>
                  <a:pt x="71928" y="4434"/>
                  <a:pt x="72015" y="4434"/>
                </a:cubicBezTo>
                <a:cubicBezTo>
                  <a:pt x="72489" y="4434"/>
                  <a:pt x="72907" y="4017"/>
                  <a:pt x="73052" y="3860"/>
                </a:cubicBezTo>
                <a:cubicBezTo>
                  <a:pt x="73270" y="4102"/>
                  <a:pt x="73523" y="4223"/>
                  <a:pt x="73804" y="4223"/>
                </a:cubicBezTo>
                <a:cubicBezTo>
                  <a:pt x="73825" y="4223"/>
                  <a:pt x="73846" y="4222"/>
                  <a:pt x="73868" y="4221"/>
                </a:cubicBezTo>
                <a:cubicBezTo>
                  <a:pt x="74892" y="4154"/>
                  <a:pt x="75914" y="2530"/>
                  <a:pt x="75956" y="2461"/>
                </a:cubicBezTo>
                <a:cubicBezTo>
                  <a:pt x="75976" y="2431"/>
                  <a:pt x="75968" y="2390"/>
                  <a:pt x="75935" y="2371"/>
                </a:cubicBezTo>
                <a:cubicBezTo>
                  <a:pt x="75925" y="2365"/>
                  <a:pt x="75913" y="2362"/>
                  <a:pt x="75901" y="2362"/>
                </a:cubicBezTo>
                <a:cubicBezTo>
                  <a:pt x="75879" y="2362"/>
                  <a:pt x="75858" y="2373"/>
                  <a:pt x="75846" y="2393"/>
                </a:cubicBezTo>
                <a:cubicBezTo>
                  <a:pt x="75835" y="2408"/>
                  <a:pt x="74816" y="4028"/>
                  <a:pt x="73860" y="4092"/>
                </a:cubicBezTo>
                <a:cubicBezTo>
                  <a:pt x="73841" y="4093"/>
                  <a:pt x="73822" y="4094"/>
                  <a:pt x="73803" y="4094"/>
                </a:cubicBezTo>
                <a:cubicBezTo>
                  <a:pt x="73555" y="4094"/>
                  <a:pt x="73330" y="3980"/>
                  <a:pt x="73132" y="3757"/>
                </a:cubicBezTo>
                <a:lnTo>
                  <a:pt x="74924" y="1220"/>
                </a:lnTo>
                <a:cubicBezTo>
                  <a:pt x="74945" y="1192"/>
                  <a:pt x="74938" y="1151"/>
                  <a:pt x="74908" y="1129"/>
                </a:cubicBezTo>
                <a:cubicBezTo>
                  <a:pt x="74897" y="1121"/>
                  <a:pt x="74884" y="1118"/>
                  <a:pt x="74871" y="1118"/>
                </a:cubicBezTo>
                <a:cubicBezTo>
                  <a:pt x="74851" y="1118"/>
                  <a:pt x="74830" y="1127"/>
                  <a:pt x="74817" y="1145"/>
                </a:cubicBezTo>
                <a:lnTo>
                  <a:pt x="72998" y="3721"/>
                </a:lnTo>
                <a:cubicBezTo>
                  <a:pt x="72978" y="3747"/>
                  <a:pt x="72516" y="4305"/>
                  <a:pt x="72012" y="4305"/>
                </a:cubicBezTo>
                <a:cubicBezTo>
                  <a:pt x="71940" y="4305"/>
                  <a:pt x="71867" y="4293"/>
                  <a:pt x="71794" y="4267"/>
                </a:cubicBezTo>
                <a:cubicBezTo>
                  <a:pt x="71276" y="4081"/>
                  <a:pt x="71248" y="3800"/>
                  <a:pt x="71248" y="3737"/>
                </a:cubicBezTo>
                <a:lnTo>
                  <a:pt x="73161" y="699"/>
                </a:lnTo>
                <a:cubicBezTo>
                  <a:pt x="73181" y="669"/>
                  <a:pt x="73172" y="628"/>
                  <a:pt x="73141" y="610"/>
                </a:cubicBezTo>
                <a:cubicBezTo>
                  <a:pt x="73130" y="603"/>
                  <a:pt x="73117" y="599"/>
                  <a:pt x="73105" y="599"/>
                </a:cubicBezTo>
                <a:cubicBezTo>
                  <a:pt x="73084" y="599"/>
                  <a:pt x="73063" y="610"/>
                  <a:pt x="73052" y="628"/>
                </a:cubicBezTo>
                <a:lnTo>
                  <a:pt x="71132" y="3673"/>
                </a:lnTo>
                <a:cubicBezTo>
                  <a:pt x="71083" y="3720"/>
                  <a:pt x="70651" y="4113"/>
                  <a:pt x="70195" y="4113"/>
                </a:cubicBezTo>
                <a:cubicBezTo>
                  <a:pt x="70089" y="4113"/>
                  <a:pt x="69982" y="4092"/>
                  <a:pt x="69878" y="4041"/>
                </a:cubicBezTo>
                <a:cubicBezTo>
                  <a:pt x="69346" y="3775"/>
                  <a:pt x="69424" y="3018"/>
                  <a:pt x="69440" y="2905"/>
                </a:cubicBezTo>
                <a:lnTo>
                  <a:pt x="71521" y="104"/>
                </a:lnTo>
                <a:cubicBezTo>
                  <a:pt x="71542" y="75"/>
                  <a:pt x="71535" y="34"/>
                  <a:pt x="71507" y="13"/>
                </a:cubicBezTo>
                <a:cubicBezTo>
                  <a:pt x="71496" y="5"/>
                  <a:pt x="71483" y="1"/>
                  <a:pt x="714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9"/>
          <p:cNvSpPr txBox="1">
            <a:spLocks noGrp="1"/>
          </p:cNvSpPr>
          <p:nvPr>
            <p:ph type="title"/>
          </p:nvPr>
        </p:nvSpPr>
        <p:spPr>
          <a:xfrm>
            <a:off x="1853371" y="1305851"/>
            <a:ext cx="5443927" cy="30911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Desenvolver um software utilizando tecnologia para alcançar e divulgar instituições sociais, projetos, campanhas de doações e apoiar o trabalho voluntário.</a:t>
            </a: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Integrar ferramentas e processos para os doadores/usuários, como pesquisa, chat integrado e verificação de autenticidade das ONGs cadastradas.</a:t>
            </a: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Facilitar o contato entre as pessoas interessadas em voluntariado e as ONGs, promovendo uma comunicação aberta e transparente.</a:t>
            </a: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b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b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</a:br>
            <a:endParaRPr sz="1200" dirty="0">
              <a:latin typeface="+mn-lt"/>
            </a:endParaRPr>
          </a:p>
        </p:txBody>
      </p:sp>
      <p:grpSp>
        <p:nvGrpSpPr>
          <p:cNvPr id="452" name="Google Shape;452;p39"/>
          <p:cNvGrpSpPr/>
          <p:nvPr/>
        </p:nvGrpSpPr>
        <p:grpSpPr>
          <a:xfrm>
            <a:off x="7200831" y="1432005"/>
            <a:ext cx="1676316" cy="2496641"/>
            <a:chOff x="7054719" y="1962294"/>
            <a:chExt cx="2075418" cy="3091050"/>
          </a:xfrm>
        </p:grpSpPr>
        <p:grpSp>
          <p:nvGrpSpPr>
            <p:cNvPr id="453" name="Google Shape;453;p39"/>
            <p:cNvGrpSpPr/>
            <p:nvPr/>
          </p:nvGrpSpPr>
          <p:grpSpPr>
            <a:xfrm>
              <a:off x="7054719" y="1962294"/>
              <a:ext cx="1705820" cy="2849939"/>
              <a:chOff x="6222914" y="1141224"/>
              <a:chExt cx="1973644" cy="3297395"/>
            </a:xfrm>
          </p:grpSpPr>
          <p:sp>
            <p:nvSpPr>
              <p:cNvPr id="454" name="Google Shape;454;p39"/>
              <p:cNvSpPr/>
              <p:nvPr/>
            </p:nvSpPr>
            <p:spPr>
              <a:xfrm>
                <a:off x="6279887" y="1144733"/>
                <a:ext cx="1916671" cy="2014571"/>
              </a:xfrm>
              <a:custGeom>
                <a:avLst/>
                <a:gdLst/>
                <a:ahLst/>
                <a:cxnLst/>
                <a:rect l="l" t="t" r="r" b="b"/>
                <a:pathLst>
                  <a:path w="42053" h="44201" extrusionOk="0">
                    <a:moveTo>
                      <a:pt x="10953" y="1"/>
                    </a:moveTo>
                    <a:cubicBezTo>
                      <a:pt x="10524" y="1"/>
                      <a:pt x="10156" y="305"/>
                      <a:pt x="10077" y="724"/>
                    </a:cubicBezTo>
                    <a:lnTo>
                      <a:pt x="2153" y="42064"/>
                    </a:lnTo>
                    <a:lnTo>
                      <a:pt x="46" y="42064"/>
                    </a:lnTo>
                    <a:cubicBezTo>
                      <a:pt x="22" y="42064"/>
                      <a:pt x="1" y="42085"/>
                      <a:pt x="1" y="42111"/>
                    </a:cubicBezTo>
                    <a:lnTo>
                      <a:pt x="1" y="44155"/>
                    </a:lnTo>
                    <a:cubicBezTo>
                      <a:pt x="1" y="44179"/>
                      <a:pt x="22" y="44200"/>
                      <a:pt x="46" y="44200"/>
                    </a:cubicBezTo>
                    <a:lnTo>
                      <a:pt x="34413" y="44200"/>
                    </a:lnTo>
                    <a:cubicBezTo>
                      <a:pt x="34438" y="44200"/>
                      <a:pt x="34460" y="44179"/>
                      <a:pt x="34460" y="44155"/>
                    </a:cubicBezTo>
                    <a:lnTo>
                      <a:pt x="34460" y="42111"/>
                    </a:lnTo>
                    <a:cubicBezTo>
                      <a:pt x="34460" y="42085"/>
                      <a:pt x="34438" y="42064"/>
                      <a:pt x="34413" y="42064"/>
                    </a:cubicBezTo>
                    <a:lnTo>
                      <a:pt x="34086" y="42064"/>
                    </a:lnTo>
                    <a:lnTo>
                      <a:pt x="41947" y="1061"/>
                    </a:lnTo>
                    <a:cubicBezTo>
                      <a:pt x="42053" y="510"/>
                      <a:pt x="41633" y="1"/>
                      <a:pt x="410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9"/>
              <p:cNvSpPr/>
              <p:nvPr/>
            </p:nvSpPr>
            <p:spPr>
              <a:xfrm>
                <a:off x="6463386" y="1234432"/>
                <a:ext cx="1652412" cy="1737779"/>
              </a:xfrm>
              <a:custGeom>
                <a:avLst/>
                <a:gdLst/>
                <a:ahLst/>
                <a:cxnLst/>
                <a:rect l="l" t="t" r="r" b="b"/>
                <a:pathLst>
                  <a:path w="36255" h="38128" extrusionOk="0">
                    <a:moveTo>
                      <a:pt x="7307" y="1"/>
                    </a:moveTo>
                    <a:lnTo>
                      <a:pt x="0" y="38128"/>
                    </a:lnTo>
                    <a:lnTo>
                      <a:pt x="28944" y="38128"/>
                    </a:lnTo>
                    <a:lnTo>
                      <a:pt x="362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9"/>
              <p:cNvSpPr/>
              <p:nvPr/>
            </p:nvSpPr>
            <p:spPr>
              <a:xfrm>
                <a:off x="6542829" y="1370529"/>
                <a:ext cx="1217831" cy="1532088"/>
              </a:xfrm>
              <a:custGeom>
                <a:avLst/>
                <a:gdLst/>
                <a:ahLst/>
                <a:cxnLst/>
                <a:rect l="l" t="t" r="r" b="b"/>
                <a:pathLst>
                  <a:path w="26720" h="33615" extrusionOk="0">
                    <a:moveTo>
                      <a:pt x="8337" y="0"/>
                    </a:moveTo>
                    <a:lnTo>
                      <a:pt x="7900" y="1746"/>
                    </a:lnTo>
                    <a:lnTo>
                      <a:pt x="21563" y="1746"/>
                    </a:lnTo>
                    <a:lnTo>
                      <a:pt x="22000" y="0"/>
                    </a:lnTo>
                    <a:close/>
                    <a:moveTo>
                      <a:pt x="10662" y="4083"/>
                    </a:moveTo>
                    <a:lnTo>
                      <a:pt x="10225" y="5829"/>
                    </a:lnTo>
                    <a:lnTo>
                      <a:pt x="23889" y="5829"/>
                    </a:lnTo>
                    <a:lnTo>
                      <a:pt x="24326" y="4083"/>
                    </a:lnTo>
                    <a:close/>
                    <a:moveTo>
                      <a:pt x="6493" y="7924"/>
                    </a:moveTo>
                    <a:lnTo>
                      <a:pt x="6055" y="9670"/>
                    </a:lnTo>
                    <a:lnTo>
                      <a:pt x="19719" y="9670"/>
                    </a:lnTo>
                    <a:lnTo>
                      <a:pt x="20155" y="7924"/>
                    </a:lnTo>
                    <a:close/>
                    <a:moveTo>
                      <a:pt x="8758" y="24897"/>
                    </a:moveTo>
                    <a:cubicBezTo>
                      <a:pt x="8728" y="24897"/>
                      <a:pt x="8702" y="24922"/>
                      <a:pt x="8702" y="24951"/>
                    </a:cubicBezTo>
                    <a:lnTo>
                      <a:pt x="8702" y="26741"/>
                    </a:lnTo>
                    <a:cubicBezTo>
                      <a:pt x="8702" y="26772"/>
                      <a:pt x="8728" y="26796"/>
                      <a:pt x="8758" y="26796"/>
                    </a:cubicBezTo>
                    <a:lnTo>
                      <a:pt x="13404" y="26796"/>
                    </a:lnTo>
                    <a:cubicBezTo>
                      <a:pt x="13433" y="26796"/>
                      <a:pt x="13456" y="26772"/>
                      <a:pt x="13459" y="26741"/>
                    </a:cubicBezTo>
                    <a:lnTo>
                      <a:pt x="13459" y="24951"/>
                    </a:lnTo>
                    <a:cubicBezTo>
                      <a:pt x="13459" y="24922"/>
                      <a:pt x="13433" y="24897"/>
                      <a:pt x="13404" y="24897"/>
                    </a:cubicBezTo>
                    <a:close/>
                    <a:moveTo>
                      <a:pt x="7262" y="23512"/>
                    </a:moveTo>
                    <a:lnTo>
                      <a:pt x="4725" y="26181"/>
                    </a:lnTo>
                    <a:lnTo>
                      <a:pt x="3762" y="25113"/>
                    </a:lnTo>
                    <a:lnTo>
                      <a:pt x="3014" y="25885"/>
                    </a:lnTo>
                    <a:lnTo>
                      <a:pt x="4653" y="27745"/>
                    </a:lnTo>
                    <a:lnTo>
                      <a:pt x="7902" y="24364"/>
                    </a:lnTo>
                    <a:lnTo>
                      <a:pt x="7262" y="23512"/>
                    </a:lnTo>
                    <a:close/>
                    <a:moveTo>
                      <a:pt x="8758" y="28601"/>
                    </a:moveTo>
                    <a:cubicBezTo>
                      <a:pt x="8728" y="28601"/>
                      <a:pt x="8702" y="28627"/>
                      <a:pt x="8702" y="28657"/>
                    </a:cubicBezTo>
                    <a:lnTo>
                      <a:pt x="8702" y="30446"/>
                    </a:lnTo>
                    <a:cubicBezTo>
                      <a:pt x="8702" y="30476"/>
                      <a:pt x="8728" y="30501"/>
                      <a:pt x="8758" y="30501"/>
                    </a:cubicBezTo>
                    <a:lnTo>
                      <a:pt x="13050" y="30501"/>
                    </a:lnTo>
                    <a:cubicBezTo>
                      <a:pt x="13080" y="30501"/>
                      <a:pt x="13105" y="30476"/>
                      <a:pt x="13105" y="30446"/>
                    </a:cubicBezTo>
                    <a:lnTo>
                      <a:pt x="13105" y="28657"/>
                    </a:lnTo>
                    <a:cubicBezTo>
                      <a:pt x="13105" y="28627"/>
                      <a:pt x="13080" y="28601"/>
                      <a:pt x="13050" y="28601"/>
                    </a:cubicBezTo>
                    <a:close/>
                    <a:moveTo>
                      <a:pt x="7262" y="27107"/>
                    </a:moveTo>
                    <a:lnTo>
                      <a:pt x="4725" y="29776"/>
                    </a:lnTo>
                    <a:lnTo>
                      <a:pt x="3762" y="28708"/>
                    </a:lnTo>
                    <a:lnTo>
                      <a:pt x="3014" y="29481"/>
                    </a:lnTo>
                    <a:lnTo>
                      <a:pt x="4653" y="31340"/>
                    </a:lnTo>
                    <a:lnTo>
                      <a:pt x="7902" y="27961"/>
                    </a:lnTo>
                    <a:lnTo>
                      <a:pt x="7262" y="27107"/>
                    </a:lnTo>
                    <a:close/>
                    <a:moveTo>
                      <a:pt x="26454" y="21188"/>
                    </a:moveTo>
                    <a:lnTo>
                      <a:pt x="23162" y="33409"/>
                    </a:lnTo>
                    <a:lnTo>
                      <a:pt x="266" y="33409"/>
                    </a:lnTo>
                    <a:lnTo>
                      <a:pt x="3557" y="21188"/>
                    </a:lnTo>
                    <a:close/>
                    <a:moveTo>
                      <a:pt x="3401" y="20986"/>
                    </a:moveTo>
                    <a:lnTo>
                      <a:pt x="0" y="33614"/>
                    </a:lnTo>
                    <a:lnTo>
                      <a:pt x="23320" y="33614"/>
                    </a:lnTo>
                    <a:lnTo>
                      <a:pt x="26720" y="2098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9"/>
              <p:cNvSpPr/>
              <p:nvPr/>
            </p:nvSpPr>
            <p:spPr>
              <a:xfrm>
                <a:off x="6222914" y="1141224"/>
                <a:ext cx="1945612" cy="3297395"/>
              </a:xfrm>
              <a:custGeom>
                <a:avLst/>
                <a:gdLst/>
                <a:ahLst/>
                <a:cxnLst/>
                <a:rect l="l" t="t" r="r" b="b"/>
                <a:pathLst>
                  <a:path w="42688" h="72347" extrusionOk="0">
                    <a:moveTo>
                      <a:pt x="12203" y="0"/>
                    </a:moveTo>
                    <a:cubicBezTo>
                      <a:pt x="11737" y="0"/>
                      <a:pt x="11338" y="331"/>
                      <a:pt x="11251" y="785"/>
                    </a:cubicBezTo>
                    <a:lnTo>
                      <a:pt x="4869" y="34085"/>
                    </a:lnTo>
                    <a:cubicBezTo>
                      <a:pt x="4860" y="34128"/>
                      <a:pt x="4887" y="34167"/>
                      <a:pt x="4929" y="34176"/>
                    </a:cubicBezTo>
                    <a:cubicBezTo>
                      <a:pt x="4934" y="34177"/>
                      <a:pt x="4938" y="34177"/>
                      <a:pt x="4944" y="34177"/>
                    </a:cubicBezTo>
                    <a:cubicBezTo>
                      <a:pt x="4980" y="34177"/>
                      <a:pt x="5011" y="34153"/>
                      <a:pt x="5019" y="34115"/>
                    </a:cubicBezTo>
                    <a:lnTo>
                      <a:pt x="11402" y="815"/>
                    </a:lnTo>
                    <a:cubicBezTo>
                      <a:pt x="11476" y="432"/>
                      <a:pt x="11812" y="154"/>
                      <a:pt x="12203" y="154"/>
                    </a:cubicBezTo>
                    <a:lnTo>
                      <a:pt x="27178" y="154"/>
                    </a:lnTo>
                    <a:cubicBezTo>
                      <a:pt x="27221" y="154"/>
                      <a:pt x="27255" y="120"/>
                      <a:pt x="27255" y="78"/>
                    </a:cubicBezTo>
                    <a:cubicBezTo>
                      <a:pt x="27255" y="35"/>
                      <a:pt x="27221" y="1"/>
                      <a:pt x="27178" y="0"/>
                    </a:cubicBezTo>
                    <a:close/>
                    <a:moveTo>
                      <a:pt x="42605" y="4408"/>
                    </a:moveTo>
                    <a:cubicBezTo>
                      <a:pt x="42569" y="4408"/>
                      <a:pt x="42536" y="4435"/>
                      <a:pt x="42529" y="4471"/>
                    </a:cubicBezTo>
                    <a:lnTo>
                      <a:pt x="35316" y="42091"/>
                    </a:lnTo>
                    <a:cubicBezTo>
                      <a:pt x="35302" y="42076"/>
                      <a:pt x="35284" y="42065"/>
                      <a:pt x="35260" y="42065"/>
                    </a:cubicBezTo>
                    <a:lnTo>
                      <a:pt x="5518" y="42065"/>
                    </a:lnTo>
                    <a:cubicBezTo>
                      <a:pt x="5475" y="42065"/>
                      <a:pt x="5442" y="42099"/>
                      <a:pt x="5442" y="42141"/>
                    </a:cubicBezTo>
                    <a:cubicBezTo>
                      <a:pt x="5442" y="42183"/>
                      <a:pt x="5475" y="42217"/>
                      <a:pt x="5518" y="42217"/>
                    </a:cubicBezTo>
                    <a:lnTo>
                      <a:pt x="35260" y="42217"/>
                    </a:lnTo>
                    <a:cubicBezTo>
                      <a:pt x="35301" y="42217"/>
                      <a:pt x="35335" y="42185"/>
                      <a:pt x="35336" y="42145"/>
                    </a:cubicBezTo>
                    <a:cubicBezTo>
                      <a:pt x="35383" y="42103"/>
                      <a:pt x="35434" y="42063"/>
                      <a:pt x="35485" y="42026"/>
                    </a:cubicBezTo>
                    <a:lnTo>
                      <a:pt x="42679" y="4498"/>
                    </a:lnTo>
                    <a:cubicBezTo>
                      <a:pt x="42687" y="4458"/>
                      <a:pt x="42662" y="4417"/>
                      <a:pt x="42619" y="4410"/>
                    </a:cubicBezTo>
                    <a:cubicBezTo>
                      <a:pt x="42615" y="4409"/>
                      <a:pt x="42610" y="4408"/>
                      <a:pt x="42605" y="4408"/>
                    </a:cubicBezTo>
                    <a:close/>
                    <a:moveTo>
                      <a:pt x="20319" y="44276"/>
                    </a:moveTo>
                    <a:lnTo>
                      <a:pt x="24001" y="72345"/>
                    </a:lnTo>
                    <a:lnTo>
                      <a:pt x="25632" y="72345"/>
                    </a:lnTo>
                    <a:lnTo>
                      <a:pt x="21952" y="44276"/>
                    </a:lnTo>
                    <a:close/>
                    <a:moveTo>
                      <a:pt x="5519" y="44277"/>
                    </a:moveTo>
                    <a:lnTo>
                      <a:pt x="0" y="72347"/>
                    </a:lnTo>
                    <a:lnTo>
                      <a:pt x="1633" y="72347"/>
                    </a:lnTo>
                    <a:lnTo>
                      <a:pt x="7152" y="44277"/>
                    </a:lnTo>
                    <a:close/>
                    <a:moveTo>
                      <a:pt x="31716" y="44277"/>
                    </a:moveTo>
                    <a:lnTo>
                      <a:pt x="40916" y="72347"/>
                    </a:lnTo>
                    <a:lnTo>
                      <a:pt x="42549" y="72347"/>
                    </a:lnTo>
                    <a:lnTo>
                      <a:pt x="33348" y="4427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" name="Google Shape;458;p39"/>
            <p:cNvGrpSpPr/>
            <p:nvPr/>
          </p:nvGrpSpPr>
          <p:grpSpPr>
            <a:xfrm>
              <a:off x="7827572" y="2099685"/>
              <a:ext cx="1302565" cy="2953660"/>
              <a:chOff x="4390520" y="1134478"/>
              <a:chExt cx="1507075" cy="3417401"/>
            </a:xfrm>
          </p:grpSpPr>
          <p:sp>
            <p:nvSpPr>
              <p:cNvPr id="459" name="Google Shape;459;p39"/>
              <p:cNvSpPr/>
              <p:nvPr/>
            </p:nvSpPr>
            <p:spPr>
              <a:xfrm>
                <a:off x="4920325" y="2575395"/>
                <a:ext cx="422549" cy="1859927"/>
              </a:xfrm>
              <a:custGeom>
                <a:avLst/>
                <a:gdLst/>
                <a:ahLst/>
                <a:cxnLst/>
                <a:rect l="l" t="t" r="r" b="b"/>
                <a:pathLst>
                  <a:path w="9271" h="40808" extrusionOk="0">
                    <a:moveTo>
                      <a:pt x="4480" y="1"/>
                    </a:moveTo>
                    <a:cubicBezTo>
                      <a:pt x="3640" y="1"/>
                      <a:pt x="3032" y="485"/>
                      <a:pt x="3001" y="1762"/>
                    </a:cubicBezTo>
                    <a:lnTo>
                      <a:pt x="0" y="40526"/>
                    </a:lnTo>
                    <a:cubicBezTo>
                      <a:pt x="0" y="40526"/>
                      <a:pt x="556" y="40808"/>
                      <a:pt x="1629" y="40808"/>
                    </a:cubicBezTo>
                    <a:cubicBezTo>
                      <a:pt x="2197" y="40808"/>
                      <a:pt x="2911" y="40729"/>
                      <a:pt x="3764" y="40486"/>
                    </a:cubicBezTo>
                    <a:cubicBezTo>
                      <a:pt x="3764" y="40486"/>
                      <a:pt x="7933" y="27720"/>
                      <a:pt x="8179" y="21037"/>
                    </a:cubicBezTo>
                    <a:cubicBezTo>
                      <a:pt x="8179" y="21037"/>
                      <a:pt x="8697" y="19605"/>
                      <a:pt x="9270" y="17523"/>
                    </a:cubicBezTo>
                    <a:lnTo>
                      <a:pt x="7480" y="8390"/>
                    </a:lnTo>
                    <a:cubicBezTo>
                      <a:pt x="7155" y="6739"/>
                      <a:pt x="7642" y="4139"/>
                      <a:pt x="8435" y="1999"/>
                    </a:cubicBezTo>
                    <a:cubicBezTo>
                      <a:pt x="7288" y="949"/>
                      <a:pt x="5656" y="1"/>
                      <a:pt x="4480" y="1"/>
                    </a:cubicBezTo>
                    <a:close/>
                  </a:path>
                </a:pathLst>
              </a:custGeom>
              <a:solidFill>
                <a:srgbClr val="E2A6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9"/>
              <p:cNvSpPr/>
              <p:nvPr/>
            </p:nvSpPr>
            <p:spPr>
              <a:xfrm>
                <a:off x="5304780" y="2499735"/>
                <a:ext cx="447434" cy="1947754"/>
              </a:xfrm>
              <a:custGeom>
                <a:avLst/>
                <a:gdLst/>
                <a:ahLst/>
                <a:cxnLst/>
                <a:rect l="l" t="t" r="r" b="b"/>
                <a:pathLst>
                  <a:path w="9817" h="42735" extrusionOk="0">
                    <a:moveTo>
                      <a:pt x="2662" y="0"/>
                    </a:moveTo>
                    <a:cubicBezTo>
                      <a:pt x="1787" y="0"/>
                      <a:pt x="756" y="1622"/>
                      <a:pt x="0" y="3657"/>
                    </a:cubicBezTo>
                    <a:cubicBezTo>
                      <a:pt x="367" y="3992"/>
                      <a:pt x="682" y="4336"/>
                      <a:pt x="919" y="4664"/>
                    </a:cubicBezTo>
                    <a:cubicBezTo>
                      <a:pt x="3448" y="7679"/>
                      <a:pt x="2026" y="14845"/>
                      <a:pt x="835" y="19180"/>
                    </a:cubicBezTo>
                    <a:lnTo>
                      <a:pt x="5443" y="42693"/>
                    </a:lnTo>
                    <a:cubicBezTo>
                      <a:pt x="5443" y="42693"/>
                      <a:pt x="5600" y="42734"/>
                      <a:pt x="5889" y="42734"/>
                    </a:cubicBezTo>
                    <a:cubicBezTo>
                      <a:pt x="6432" y="42734"/>
                      <a:pt x="7443" y="42591"/>
                      <a:pt x="8765" y="41771"/>
                    </a:cubicBezTo>
                    <a:cubicBezTo>
                      <a:pt x="8765" y="41771"/>
                      <a:pt x="8765" y="41771"/>
                      <a:pt x="8765" y="41771"/>
                    </a:cubicBezTo>
                    <a:cubicBezTo>
                      <a:pt x="8765" y="41771"/>
                      <a:pt x="9816" y="25117"/>
                      <a:pt x="7915" y="21709"/>
                    </a:cubicBezTo>
                    <a:cubicBezTo>
                      <a:pt x="7915" y="21709"/>
                      <a:pt x="7356" y="11903"/>
                      <a:pt x="5890" y="5637"/>
                    </a:cubicBezTo>
                    <a:cubicBezTo>
                      <a:pt x="4739" y="719"/>
                      <a:pt x="3733" y="191"/>
                      <a:pt x="3354" y="191"/>
                    </a:cubicBezTo>
                    <a:cubicBezTo>
                      <a:pt x="3250" y="191"/>
                      <a:pt x="3194" y="230"/>
                      <a:pt x="3194" y="230"/>
                    </a:cubicBezTo>
                    <a:cubicBezTo>
                      <a:pt x="3026" y="73"/>
                      <a:pt x="2848" y="0"/>
                      <a:pt x="2662" y="0"/>
                    </a:cubicBezTo>
                    <a:close/>
                  </a:path>
                </a:pathLst>
              </a:custGeom>
              <a:solidFill>
                <a:srgbClr val="E2A6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9"/>
              <p:cNvSpPr/>
              <p:nvPr/>
            </p:nvSpPr>
            <p:spPr>
              <a:xfrm>
                <a:off x="4920371" y="4052547"/>
                <a:ext cx="796467" cy="395066"/>
              </a:xfrm>
              <a:custGeom>
                <a:avLst/>
                <a:gdLst/>
                <a:ahLst/>
                <a:cxnLst/>
                <a:rect l="l" t="t" r="r" b="b"/>
                <a:pathLst>
                  <a:path w="17475" h="8668" extrusionOk="0">
                    <a:moveTo>
                      <a:pt x="1955" y="295"/>
                    </a:moveTo>
                    <a:cubicBezTo>
                      <a:pt x="1538" y="295"/>
                      <a:pt x="1088" y="301"/>
                      <a:pt x="604" y="315"/>
                    </a:cubicBezTo>
                    <a:lnTo>
                      <a:pt x="1" y="8117"/>
                    </a:lnTo>
                    <a:cubicBezTo>
                      <a:pt x="1" y="8117"/>
                      <a:pt x="557" y="8399"/>
                      <a:pt x="1629" y="8399"/>
                    </a:cubicBezTo>
                    <a:cubicBezTo>
                      <a:pt x="2198" y="8399"/>
                      <a:pt x="2911" y="8320"/>
                      <a:pt x="3764" y="8077"/>
                    </a:cubicBezTo>
                    <a:cubicBezTo>
                      <a:pt x="3764" y="8077"/>
                      <a:pt x="4958" y="4540"/>
                      <a:pt x="6043" y="569"/>
                    </a:cubicBezTo>
                    <a:cubicBezTo>
                      <a:pt x="6042" y="569"/>
                      <a:pt x="4752" y="295"/>
                      <a:pt x="1955" y="295"/>
                    </a:cubicBezTo>
                    <a:close/>
                    <a:moveTo>
                      <a:pt x="15357" y="1"/>
                    </a:moveTo>
                    <a:cubicBezTo>
                      <a:pt x="14558" y="1"/>
                      <a:pt x="13521" y="48"/>
                      <a:pt x="12225" y="194"/>
                    </a:cubicBezTo>
                    <a:lnTo>
                      <a:pt x="13877" y="8626"/>
                    </a:lnTo>
                    <a:cubicBezTo>
                      <a:pt x="13877" y="8626"/>
                      <a:pt x="14035" y="8667"/>
                      <a:pt x="14327" y="8667"/>
                    </a:cubicBezTo>
                    <a:cubicBezTo>
                      <a:pt x="14871" y="8667"/>
                      <a:pt x="15880" y="8524"/>
                      <a:pt x="17199" y="7705"/>
                    </a:cubicBezTo>
                    <a:cubicBezTo>
                      <a:pt x="17199" y="7705"/>
                      <a:pt x="17418" y="4246"/>
                      <a:pt x="17475" y="157"/>
                    </a:cubicBezTo>
                    <a:cubicBezTo>
                      <a:pt x="17475" y="157"/>
                      <a:pt x="16811" y="1"/>
                      <a:pt x="153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39"/>
              <p:cNvSpPr/>
              <p:nvPr/>
            </p:nvSpPr>
            <p:spPr>
              <a:xfrm>
                <a:off x="4984955" y="1201707"/>
                <a:ext cx="445520" cy="550622"/>
              </a:xfrm>
              <a:custGeom>
                <a:avLst/>
                <a:gdLst/>
                <a:ahLst/>
                <a:cxnLst/>
                <a:rect l="l" t="t" r="r" b="b"/>
                <a:pathLst>
                  <a:path w="9775" h="12081" extrusionOk="0">
                    <a:moveTo>
                      <a:pt x="3542" y="1"/>
                    </a:moveTo>
                    <a:cubicBezTo>
                      <a:pt x="2916" y="1"/>
                      <a:pt x="0" y="334"/>
                      <a:pt x="217" y="6394"/>
                    </a:cubicBezTo>
                    <a:cubicBezTo>
                      <a:pt x="265" y="7765"/>
                      <a:pt x="1301" y="8887"/>
                      <a:pt x="2585" y="8887"/>
                    </a:cubicBezTo>
                    <a:cubicBezTo>
                      <a:pt x="2697" y="8887"/>
                      <a:pt x="2812" y="8879"/>
                      <a:pt x="2927" y="8861"/>
                    </a:cubicBezTo>
                    <a:lnTo>
                      <a:pt x="3881" y="8606"/>
                    </a:lnTo>
                    <a:lnTo>
                      <a:pt x="3647" y="11429"/>
                    </a:lnTo>
                    <a:cubicBezTo>
                      <a:pt x="3647" y="11429"/>
                      <a:pt x="3990" y="12080"/>
                      <a:pt x="5288" y="12080"/>
                    </a:cubicBezTo>
                    <a:cubicBezTo>
                      <a:pt x="5398" y="12080"/>
                      <a:pt x="5514" y="12075"/>
                      <a:pt x="5637" y="12065"/>
                    </a:cubicBezTo>
                    <a:cubicBezTo>
                      <a:pt x="7873" y="11883"/>
                      <a:pt x="8896" y="10441"/>
                      <a:pt x="8896" y="10441"/>
                    </a:cubicBezTo>
                    <a:lnTo>
                      <a:pt x="8397" y="6355"/>
                    </a:lnTo>
                    <a:lnTo>
                      <a:pt x="8397" y="6355"/>
                    </a:lnTo>
                    <a:cubicBezTo>
                      <a:pt x="8397" y="6355"/>
                      <a:pt x="8500" y="6382"/>
                      <a:pt x="8650" y="6382"/>
                    </a:cubicBezTo>
                    <a:cubicBezTo>
                      <a:pt x="9048" y="6382"/>
                      <a:pt x="9775" y="6194"/>
                      <a:pt x="9759" y="4815"/>
                    </a:cubicBezTo>
                    <a:cubicBezTo>
                      <a:pt x="9749" y="3914"/>
                      <a:pt x="9402" y="3698"/>
                      <a:pt x="9072" y="3698"/>
                    </a:cubicBezTo>
                    <a:cubicBezTo>
                      <a:pt x="8770" y="3698"/>
                      <a:pt x="8482" y="3879"/>
                      <a:pt x="8482" y="3879"/>
                    </a:cubicBezTo>
                    <a:lnTo>
                      <a:pt x="8425" y="2780"/>
                    </a:lnTo>
                    <a:cubicBezTo>
                      <a:pt x="8424" y="1715"/>
                      <a:pt x="7718" y="449"/>
                      <a:pt x="5983" y="269"/>
                    </a:cubicBezTo>
                    <a:lnTo>
                      <a:pt x="3659" y="6"/>
                    </a:lnTo>
                    <a:cubicBezTo>
                      <a:pt x="3659" y="5"/>
                      <a:pt x="3616" y="1"/>
                      <a:pt x="3542" y="1"/>
                    </a:cubicBezTo>
                    <a:close/>
                  </a:path>
                </a:pathLst>
              </a:custGeom>
              <a:solidFill>
                <a:srgbClr val="E2A6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9"/>
              <p:cNvSpPr/>
              <p:nvPr/>
            </p:nvSpPr>
            <p:spPr>
              <a:xfrm>
                <a:off x="4995849" y="1351432"/>
                <a:ext cx="221279" cy="86916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1907" extrusionOk="0">
                    <a:moveTo>
                      <a:pt x="284" y="1"/>
                    </a:moveTo>
                    <a:cubicBezTo>
                      <a:pt x="257" y="1"/>
                      <a:pt x="230" y="1"/>
                      <a:pt x="202" y="3"/>
                    </a:cubicBezTo>
                    <a:cubicBezTo>
                      <a:pt x="108" y="423"/>
                      <a:pt x="40" y="896"/>
                      <a:pt x="0" y="1431"/>
                    </a:cubicBezTo>
                    <a:cubicBezTo>
                      <a:pt x="79" y="1460"/>
                      <a:pt x="164" y="1486"/>
                      <a:pt x="255" y="1503"/>
                    </a:cubicBezTo>
                    <a:cubicBezTo>
                      <a:pt x="323" y="1516"/>
                      <a:pt x="390" y="1522"/>
                      <a:pt x="455" y="1522"/>
                    </a:cubicBezTo>
                    <a:cubicBezTo>
                      <a:pt x="749" y="1522"/>
                      <a:pt x="1002" y="1397"/>
                      <a:pt x="1197" y="1248"/>
                    </a:cubicBezTo>
                    <a:cubicBezTo>
                      <a:pt x="1197" y="1189"/>
                      <a:pt x="1217" y="1128"/>
                      <a:pt x="1251" y="1076"/>
                    </a:cubicBezTo>
                    <a:cubicBezTo>
                      <a:pt x="1343" y="928"/>
                      <a:pt x="1421" y="812"/>
                      <a:pt x="1423" y="631"/>
                    </a:cubicBezTo>
                    <a:cubicBezTo>
                      <a:pt x="1423" y="600"/>
                      <a:pt x="1435" y="569"/>
                      <a:pt x="1450" y="544"/>
                    </a:cubicBezTo>
                    <a:cubicBezTo>
                      <a:pt x="1220" y="317"/>
                      <a:pt x="805" y="1"/>
                      <a:pt x="284" y="1"/>
                    </a:cubicBezTo>
                    <a:close/>
                    <a:moveTo>
                      <a:pt x="3487" y="385"/>
                    </a:moveTo>
                    <a:cubicBezTo>
                      <a:pt x="3135" y="385"/>
                      <a:pt x="2735" y="531"/>
                      <a:pt x="2315" y="950"/>
                    </a:cubicBezTo>
                    <a:cubicBezTo>
                      <a:pt x="2315" y="950"/>
                      <a:pt x="2626" y="1728"/>
                      <a:pt x="3461" y="1888"/>
                    </a:cubicBezTo>
                    <a:cubicBezTo>
                      <a:pt x="3529" y="1901"/>
                      <a:pt x="3596" y="1907"/>
                      <a:pt x="3660" y="1907"/>
                    </a:cubicBezTo>
                    <a:cubicBezTo>
                      <a:pt x="4383" y="1907"/>
                      <a:pt x="4854" y="1152"/>
                      <a:pt x="4854" y="1152"/>
                    </a:cubicBezTo>
                    <a:cubicBezTo>
                      <a:pt x="4854" y="1152"/>
                      <a:pt x="4294" y="385"/>
                      <a:pt x="3487" y="38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9"/>
              <p:cNvSpPr/>
              <p:nvPr/>
            </p:nvSpPr>
            <p:spPr>
              <a:xfrm>
                <a:off x="4902869" y="1663052"/>
                <a:ext cx="655997" cy="880329"/>
              </a:xfrm>
              <a:custGeom>
                <a:avLst/>
                <a:gdLst/>
                <a:ahLst/>
                <a:cxnLst/>
                <a:rect l="l" t="t" r="r" b="b"/>
                <a:pathLst>
                  <a:path w="14393" h="19315" extrusionOk="0">
                    <a:moveTo>
                      <a:pt x="9590" y="0"/>
                    </a:moveTo>
                    <a:cubicBezTo>
                      <a:pt x="7845" y="0"/>
                      <a:pt x="6040" y="383"/>
                      <a:pt x="5448" y="874"/>
                    </a:cubicBezTo>
                    <a:cubicBezTo>
                      <a:pt x="5448" y="874"/>
                      <a:pt x="0" y="4876"/>
                      <a:pt x="2923" y="8954"/>
                    </a:cubicBezTo>
                    <a:cubicBezTo>
                      <a:pt x="2923" y="8954"/>
                      <a:pt x="3537" y="11888"/>
                      <a:pt x="3042" y="19314"/>
                    </a:cubicBezTo>
                    <a:cubicBezTo>
                      <a:pt x="6131" y="18701"/>
                      <a:pt x="8444" y="18505"/>
                      <a:pt x="10140" y="18505"/>
                    </a:cubicBezTo>
                    <a:cubicBezTo>
                      <a:pt x="13164" y="18505"/>
                      <a:pt x="14226" y="19129"/>
                      <a:pt x="14230" y="19129"/>
                    </a:cubicBezTo>
                    <a:cubicBezTo>
                      <a:pt x="14230" y="19129"/>
                      <a:pt x="14230" y="19129"/>
                      <a:pt x="14230" y="19129"/>
                    </a:cubicBezTo>
                    <a:cubicBezTo>
                      <a:pt x="14393" y="15506"/>
                      <a:pt x="12814" y="200"/>
                      <a:pt x="10358" y="26"/>
                    </a:cubicBezTo>
                    <a:cubicBezTo>
                      <a:pt x="10106" y="9"/>
                      <a:pt x="9849" y="0"/>
                      <a:pt x="95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9"/>
              <p:cNvSpPr/>
              <p:nvPr/>
            </p:nvSpPr>
            <p:spPr>
              <a:xfrm>
                <a:off x="4390520" y="1619843"/>
                <a:ext cx="955942" cy="733114"/>
              </a:xfrm>
              <a:custGeom>
                <a:avLst/>
                <a:gdLst/>
                <a:ahLst/>
                <a:cxnLst/>
                <a:rect l="l" t="t" r="r" b="b"/>
                <a:pathLst>
                  <a:path w="20974" h="16085" extrusionOk="0">
                    <a:moveTo>
                      <a:pt x="1573" y="0"/>
                    </a:moveTo>
                    <a:cubicBezTo>
                      <a:pt x="1473" y="0"/>
                      <a:pt x="1370" y="35"/>
                      <a:pt x="1261" y="113"/>
                    </a:cubicBezTo>
                    <a:cubicBezTo>
                      <a:pt x="1261" y="113"/>
                      <a:pt x="845" y="393"/>
                      <a:pt x="1275" y="1025"/>
                    </a:cubicBezTo>
                    <a:cubicBezTo>
                      <a:pt x="1374" y="1171"/>
                      <a:pt x="1841" y="1987"/>
                      <a:pt x="2247" y="2679"/>
                    </a:cubicBezTo>
                    <a:cubicBezTo>
                      <a:pt x="2247" y="2679"/>
                      <a:pt x="2084" y="2594"/>
                      <a:pt x="1899" y="2594"/>
                    </a:cubicBezTo>
                    <a:cubicBezTo>
                      <a:pt x="1680" y="2594"/>
                      <a:pt x="1429" y="2714"/>
                      <a:pt x="1381" y="3239"/>
                    </a:cubicBezTo>
                    <a:cubicBezTo>
                      <a:pt x="1381" y="3239"/>
                      <a:pt x="681" y="3450"/>
                      <a:pt x="992" y="4312"/>
                    </a:cubicBezTo>
                    <a:cubicBezTo>
                      <a:pt x="992" y="4312"/>
                      <a:pt x="0" y="4598"/>
                      <a:pt x="578" y="5472"/>
                    </a:cubicBezTo>
                    <a:cubicBezTo>
                      <a:pt x="578" y="5472"/>
                      <a:pt x="943" y="6530"/>
                      <a:pt x="2031" y="7518"/>
                    </a:cubicBezTo>
                    <a:cubicBezTo>
                      <a:pt x="2031" y="7518"/>
                      <a:pt x="2137" y="7634"/>
                      <a:pt x="2324" y="7758"/>
                    </a:cubicBezTo>
                    <a:cubicBezTo>
                      <a:pt x="2833" y="8941"/>
                      <a:pt x="4379" y="11938"/>
                      <a:pt x="7997" y="15022"/>
                    </a:cubicBezTo>
                    <a:cubicBezTo>
                      <a:pt x="8875" y="15770"/>
                      <a:pt x="9765" y="16084"/>
                      <a:pt x="10645" y="16084"/>
                    </a:cubicBezTo>
                    <a:cubicBezTo>
                      <a:pt x="14433" y="16084"/>
                      <a:pt x="18022" y="10263"/>
                      <a:pt x="19561" y="8225"/>
                    </a:cubicBezTo>
                    <a:cubicBezTo>
                      <a:pt x="20974" y="6356"/>
                      <a:pt x="20178" y="3831"/>
                      <a:pt x="18374" y="3831"/>
                    </a:cubicBezTo>
                    <a:cubicBezTo>
                      <a:pt x="17755" y="3831"/>
                      <a:pt x="17017" y="4128"/>
                      <a:pt x="16208" y="4852"/>
                    </a:cubicBezTo>
                    <a:cubicBezTo>
                      <a:pt x="13045" y="7686"/>
                      <a:pt x="10712" y="10062"/>
                      <a:pt x="10712" y="10062"/>
                    </a:cubicBezTo>
                    <a:cubicBezTo>
                      <a:pt x="8772" y="8423"/>
                      <a:pt x="6142" y="6421"/>
                      <a:pt x="5558" y="5977"/>
                    </a:cubicBezTo>
                    <a:cubicBezTo>
                      <a:pt x="5760" y="5465"/>
                      <a:pt x="5859" y="4906"/>
                      <a:pt x="5612" y="4524"/>
                    </a:cubicBezTo>
                    <a:cubicBezTo>
                      <a:pt x="5093" y="3727"/>
                      <a:pt x="4632" y="3708"/>
                      <a:pt x="4589" y="3708"/>
                    </a:cubicBezTo>
                    <a:cubicBezTo>
                      <a:pt x="4587" y="3708"/>
                      <a:pt x="4586" y="3708"/>
                      <a:pt x="4586" y="3708"/>
                    </a:cubicBezTo>
                    <a:cubicBezTo>
                      <a:pt x="4586" y="3708"/>
                      <a:pt x="3949" y="2856"/>
                      <a:pt x="3249" y="1935"/>
                    </a:cubicBezTo>
                    <a:cubicBezTo>
                      <a:pt x="2552" y="1018"/>
                      <a:pt x="2112" y="0"/>
                      <a:pt x="1573" y="0"/>
                    </a:cubicBezTo>
                    <a:close/>
                  </a:path>
                </a:pathLst>
              </a:custGeom>
              <a:solidFill>
                <a:srgbClr val="E2A6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9"/>
              <p:cNvSpPr/>
              <p:nvPr/>
            </p:nvSpPr>
            <p:spPr>
              <a:xfrm>
                <a:off x="4976660" y="1758083"/>
                <a:ext cx="466167" cy="457416"/>
              </a:xfrm>
              <a:custGeom>
                <a:avLst/>
                <a:gdLst/>
                <a:ahLst/>
                <a:cxnLst/>
                <a:rect l="l" t="t" r="r" b="b"/>
                <a:pathLst>
                  <a:path w="10228" h="10036" extrusionOk="0">
                    <a:moveTo>
                      <a:pt x="5455" y="1"/>
                    </a:moveTo>
                    <a:cubicBezTo>
                      <a:pt x="2816" y="1"/>
                      <a:pt x="1" y="4087"/>
                      <a:pt x="1" y="4087"/>
                    </a:cubicBezTo>
                    <a:cubicBezTo>
                      <a:pt x="1" y="4087"/>
                      <a:pt x="2229" y="7627"/>
                      <a:pt x="4780" y="10035"/>
                    </a:cubicBezTo>
                    <a:cubicBezTo>
                      <a:pt x="4780" y="10035"/>
                      <a:pt x="10227" y="3796"/>
                      <a:pt x="7272" y="808"/>
                    </a:cubicBezTo>
                    <a:cubicBezTo>
                      <a:pt x="6703" y="233"/>
                      <a:pt x="6084" y="1"/>
                      <a:pt x="54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9"/>
              <p:cNvSpPr/>
              <p:nvPr/>
            </p:nvSpPr>
            <p:spPr>
              <a:xfrm>
                <a:off x="4831265" y="2458167"/>
                <a:ext cx="1066331" cy="1101198"/>
              </a:xfrm>
              <a:custGeom>
                <a:avLst/>
                <a:gdLst/>
                <a:ahLst/>
                <a:cxnLst/>
                <a:rect l="l" t="t" r="r" b="b"/>
                <a:pathLst>
                  <a:path w="23396" h="24161" extrusionOk="0">
                    <a:moveTo>
                      <a:pt x="15839" y="0"/>
                    </a:moveTo>
                    <a:cubicBezTo>
                      <a:pt x="15747" y="0"/>
                      <a:pt x="15653" y="15"/>
                      <a:pt x="15560" y="46"/>
                    </a:cubicBezTo>
                    <a:cubicBezTo>
                      <a:pt x="13934" y="579"/>
                      <a:pt x="12525" y="873"/>
                      <a:pt x="10691" y="873"/>
                    </a:cubicBezTo>
                    <a:cubicBezTo>
                      <a:pt x="9191" y="873"/>
                      <a:pt x="7406" y="676"/>
                      <a:pt x="4985" y="252"/>
                    </a:cubicBezTo>
                    <a:cubicBezTo>
                      <a:pt x="4932" y="243"/>
                      <a:pt x="4879" y="238"/>
                      <a:pt x="4827" y="238"/>
                    </a:cubicBezTo>
                    <a:cubicBezTo>
                      <a:pt x="4383" y="238"/>
                      <a:pt x="4008" y="571"/>
                      <a:pt x="4023" y="988"/>
                    </a:cubicBezTo>
                    <a:cubicBezTo>
                      <a:pt x="4057" y="1888"/>
                      <a:pt x="4079" y="3004"/>
                      <a:pt x="3778" y="4015"/>
                    </a:cubicBezTo>
                    <a:cubicBezTo>
                      <a:pt x="3778" y="4015"/>
                      <a:pt x="1688" y="15986"/>
                      <a:pt x="1" y="21676"/>
                    </a:cubicBezTo>
                    <a:cubicBezTo>
                      <a:pt x="1" y="21676"/>
                      <a:pt x="95" y="23514"/>
                      <a:pt x="1555" y="23514"/>
                    </a:cubicBezTo>
                    <a:cubicBezTo>
                      <a:pt x="1857" y="23514"/>
                      <a:pt x="2217" y="23436"/>
                      <a:pt x="2646" y="23247"/>
                    </a:cubicBezTo>
                    <a:cubicBezTo>
                      <a:pt x="3811" y="22733"/>
                      <a:pt x="4703" y="22473"/>
                      <a:pt x="5463" y="22473"/>
                    </a:cubicBezTo>
                    <a:cubicBezTo>
                      <a:pt x="6339" y="22473"/>
                      <a:pt x="7039" y="22817"/>
                      <a:pt x="7775" y="23513"/>
                    </a:cubicBezTo>
                    <a:cubicBezTo>
                      <a:pt x="8257" y="23970"/>
                      <a:pt x="8903" y="24161"/>
                      <a:pt x="9565" y="24161"/>
                    </a:cubicBezTo>
                    <a:cubicBezTo>
                      <a:pt x="10789" y="24161"/>
                      <a:pt x="12068" y="23508"/>
                      <a:pt x="12466" y="22675"/>
                    </a:cubicBezTo>
                    <a:cubicBezTo>
                      <a:pt x="12680" y="22229"/>
                      <a:pt x="13422" y="22048"/>
                      <a:pt x="14317" y="22048"/>
                    </a:cubicBezTo>
                    <a:cubicBezTo>
                      <a:pt x="16000" y="22048"/>
                      <a:pt x="18227" y="22690"/>
                      <a:pt x="18499" y="23424"/>
                    </a:cubicBezTo>
                    <a:cubicBezTo>
                      <a:pt x="18665" y="23870"/>
                      <a:pt x="19390" y="24126"/>
                      <a:pt x="20220" y="24126"/>
                    </a:cubicBezTo>
                    <a:cubicBezTo>
                      <a:pt x="21474" y="24126"/>
                      <a:pt x="22969" y="23543"/>
                      <a:pt x="23148" y="22152"/>
                    </a:cubicBezTo>
                    <a:cubicBezTo>
                      <a:pt x="23396" y="20233"/>
                      <a:pt x="19310" y="9733"/>
                      <a:pt x="16633" y="2472"/>
                    </a:cubicBezTo>
                    <a:cubicBezTo>
                      <a:pt x="16523" y="2176"/>
                      <a:pt x="16593" y="1433"/>
                      <a:pt x="16640" y="770"/>
                    </a:cubicBezTo>
                    <a:cubicBezTo>
                      <a:pt x="16669" y="339"/>
                      <a:pt x="16282" y="0"/>
                      <a:pt x="158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9"/>
              <p:cNvSpPr/>
              <p:nvPr/>
            </p:nvSpPr>
            <p:spPr>
              <a:xfrm>
                <a:off x="4611440" y="4317859"/>
                <a:ext cx="1162910" cy="232855"/>
              </a:xfrm>
              <a:custGeom>
                <a:avLst/>
                <a:gdLst/>
                <a:ahLst/>
                <a:cxnLst/>
                <a:rect l="l" t="t" r="r" b="b"/>
                <a:pathLst>
                  <a:path w="25515" h="5109" extrusionOk="0">
                    <a:moveTo>
                      <a:pt x="5849" y="183"/>
                    </a:moveTo>
                    <a:cubicBezTo>
                      <a:pt x="5505" y="183"/>
                      <a:pt x="5211" y="241"/>
                      <a:pt x="5082" y="379"/>
                    </a:cubicBezTo>
                    <a:cubicBezTo>
                      <a:pt x="4651" y="838"/>
                      <a:pt x="4519" y="1433"/>
                      <a:pt x="4519" y="1433"/>
                    </a:cubicBezTo>
                    <a:cubicBezTo>
                      <a:pt x="4058" y="1800"/>
                      <a:pt x="4069" y="1872"/>
                      <a:pt x="3971" y="1872"/>
                    </a:cubicBezTo>
                    <a:cubicBezTo>
                      <a:pt x="3908" y="1872"/>
                      <a:pt x="3801" y="1843"/>
                      <a:pt x="3497" y="1843"/>
                    </a:cubicBezTo>
                    <a:cubicBezTo>
                      <a:pt x="3417" y="1843"/>
                      <a:pt x="3324" y="1845"/>
                      <a:pt x="3214" y="1850"/>
                    </a:cubicBezTo>
                    <a:cubicBezTo>
                      <a:pt x="2144" y="1899"/>
                      <a:pt x="1049" y="1933"/>
                      <a:pt x="250" y="3140"/>
                    </a:cubicBezTo>
                    <a:cubicBezTo>
                      <a:pt x="1" y="3519"/>
                      <a:pt x="110" y="3829"/>
                      <a:pt x="149" y="3958"/>
                    </a:cubicBezTo>
                    <a:cubicBezTo>
                      <a:pt x="367" y="4657"/>
                      <a:pt x="1050" y="5107"/>
                      <a:pt x="1783" y="5107"/>
                    </a:cubicBezTo>
                    <a:lnTo>
                      <a:pt x="10585" y="5107"/>
                    </a:lnTo>
                    <a:cubicBezTo>
                      <a:pt x="12171" y="5107"/>
                      <a:pt x="11462" y="4501"/>
                      <a:pt x="11661" y="3004"/>
                    </a:cubicBezTo>
                    <a:cubicBezTo>
                      <a:pt x="11845" y="1638"/>
                      <a:pt x="11435" y="1145"/>
                      <a:pt x="11059" y="1145"/>
                    </a:cubicBezTo>
                    <a:cubicBezTo>
                      <a:pt x="10944" y="1145"/>
                      <a:pt x="10832" y="1191"/>
                      <a:pt x="10742" y="1273"/>
                    </a:cubicBezTo>
                    <a:cubicBezTo>
                      <a:pt x="10342" y="1635"/>
                      <a:pt x="9872" y="1742"/>
                      <a:pt x="9451" y="1742"/>
                    </a:cubicBezTo>
                    <a:cubicBezTo>
                      <a:pt x="8893" y="1742"/>
                      <a:pt x="8420" y="1554"/>
                      <a:pt x="8308" y="1517"/>
                    </a:cubicBezTo>
                    <a:lnTo>
                      <a:pt x="7578" y="667"/>
                    </a:lnTo>
                    <a:cubicBezTo>
                      <a:pt x="7345" y="394"/>
                      <a:pt x="6505" y="183"/>
                      <a:pt x="5849" y="183"/>
                    </a:cubicBezTo>
                    <a:close/>
                    <a:moveTo>
                      <a:pt x="19911" y="1"/>
                    </a:moveTo>
                    <a:cubicBezTo>
                      <a:pt x="19754" y="1"/>
                      <a:pt x="19554" y="156"/>
                      <a:pt x="19346" y="380"/>
                    </a:cubicBezTo>
                    <a:cubicBezTo>
                      <a:pt x="18915" y="840"/>
                      <a:pt x="18782" y="1434"/>
                      <a:pt x="18782" y="1434"/>
                    </a:cubicBezTo>
                    <a:cubicBezTo>
                      <a:pt x="18320" y="1802"/>
                      <a:pt x="18331" y="1874"/>
                      <a:pt x="18233" y="1874"/>
                    </a:cubicBezTo>
                    <a:cubicBezTo>
                      <a:pt x="18171" y="1874"/>
                      <a:pt x="18064" y="1844"/>
                      <a:pt x="17760" y="1844"/>
                    </a:cubicBezTo>
                    <a:cubicBezTo>
                      <a:pt x="17680" y="1844"/>
                      <a:pt x="17586" y="1846"/>
                      <a:pt x="17476" y="1851"/>
                    </a:cubicBezTo>
                    <a:cubicBezTo>
                      <a:pt x="16405" y="1901"/>
                      <a:pt x="15310" y="1935"/>
                      <a:pt x="14512" y="3142"/>
                    </a:cubicBezTo>
                    <a:cubicBezTo>
                      <a:pt x="14262" y="3521"/>
                      <a:pt x="14371" y="3832"/>
                      <a:pt x="14412" y="3959"/>
                    </a:cubicBezTo>
                    <a:cubicBezTo>
                      <a:pt x="14630" y="4660"/>
                      <a:pt x="15314" y="5108"/>
                      <a:pt x="16046" y="5108"/>
                    </a:cubicBezTo>
                    <a:lnTo>
                      <a:pt x="23928" y="5108"/>
                    </a:lnTo>
                    <a:cubicBezTo>
                      <a:pt x="25515" y="5108"/>
                      <a:pt x="24803" y="4503"/>
                      <a:pt x="25006" y="3006"/>
                    </a:cubicBezTo>
                    <a:cubicBezTo>
                      <a:pt x="25190" y="1641"/>
                      <a:pt x="24779" y="1147"/>
                      <a:pt x="24403" y="1147"/>
                    </a:cubicBezTo>
                    <a:cubicBezTo>
                      <a:pt x="24288" y="1147"/>
                      <a:pt x="24176" y="1193"/>
                      <a:pt x="24086" y="1276"/>
                    </a:cubicBezTo>
                    <a:cubicBezTo>
                      <a:pt x="23717" y="1609"/>
                      <a:pt x="23113" y="1713"/>
                      <a:pt x="22506" y="1713"/>
                    </a:cubicBezTo>
                    <a:cubicBezTo>
                      <a:pt x="21581" y="1713"/>
                      <a:pt x="20649" y="1472"/>
                      <a:pt x="20531" y="1434"/>
                    </a:cubicBezTo>
                    <a:cubicBezTo>
                      <a:pt x="20531" y="1434"/>
                      <a:pt x="20372" y="1181"/>
                      <a:pt x="20184" y="335"/>
                    </a:cubicBezTo>
                    <a:cubicBezTo>
                      <a:pt x="20131" y="98"/>
                      <a:pt x="20035" y="1"/>
                      <a:pt x="199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9"/>
              <p:cNvSpPr/>
              <p:nvPr/>
            </p:nvSpPr>
            <p:spPr>
              <a:xfrm>
                <a:off x="4431997" y="1134478"/>
                <a:ext cx="1462810" cy="3417401"/>
              </a:xfrm>
              <a:custGeom>
                <a:avLst/>
                <a:gdLst/>
                <a:ahLst/>
                <a:cxnLst/>
                <a:rect l="l" t="t" r="r" b="b"/>
                <a:pathLst>
                  <a:path w="32095" h="74980" extrusionOk="0">
                    <a:moveTo>
                      <a:pt x="13149" y="3735"/>
                    </a:moveTo>
                    <a:cubicBezTo>
                      <a:pt x="13078" y="3735"/>
                      <a:pt x="13007" y="3741"/>
                      <a:pt x="12937" y="3753"/>
                    </a:cubicBezTo>
                    <a:cubicBezTo>
                      <a:pt x="12914" y="3757"/>
                      <a:pt x="12890" y="3763"/>
                      <a:pt x="12868" y="3767"/>
                    </a:cubicBezTo>
                    <a:cubicBezTo>
                      <a:pt x="12814" y="3907"/>
                      <a:pt x="12762" y="4056"/>
                      <a:pt x="12714" y="4213"/>
                    </a:cubicBezTo>
                    <a:cubicBezTo>
                      <a:pt x="12798" y="4218"/>
                      <a:pt x="12880" y="4220"/>
                      <a:pt x="12960" y="4230"/>
                    </a:cubicBezTo>
                    <a:cubicBezTo>
                      <a:pt x="13047" y="4237"/>
                      <a:pt x="13127" y="4247"/>
                      <a:pt x="13206" y="4264"/>
                    </a:cubicBezTo>
                    <a:cubicBezTo>
                      <a:pt x="13282" y="4275"/>
                      <a:pt x="13373" y="4296"/>
                      <a:pt x="13431" y="4303"/>
                    </a:cubicBezTo>
                    <a:lnTo>
                      <a:pt x="13479" y="4309"/>
                    </a:lnTo>
                    <a:cubicBezTo>
                      <a:pt x="13489" y="4310"/>
                      <a:pt x="13498" y="4311"/>
                      <a:pt x="13508" y="4311"/>
                    </a:cubicBezTo>
                    <a:cubicBezTo>
                      <a:pt x="13633" y="4311"/>
                      <a:pt x="13743" y="4217"/>
                      <a:pt x="13758" y="4090"/>
                    </a:cubicBezTo>
                    <a:cubicBezTo>
                      <a:pt x="13772" y="3978"/>
                      <a:pt x="13710" y="3876"/>
                      <a:pt x="13613" y="3831"/>
                    </a:cubicBezTo>
                    <a:cubicBezTo>
                      <a:pt x="13489" y="3774"/>
                      <a:pt x="13388" y="3756"/>
                      <a:pt x="13274" y="3742"/>
                    </a:cubicBezTo>
                    <a:cubicBezTo>
                      <a:pt x="13232" y="3737"/>
                      <a:pt x="13191" y="3735"/>
                      <a:pt x="13149" y="3735"/>
                    </a:cubicBezTo>
                    <a:close/>
                    <a:moveTo>
                      <a:pt x="15706" y="3909"/>
                    </a:moveTo>
                    <a:cubicBezTo>
                      <a:pt x="15648" y="3909"/>
                      <a:pt x="15587" y="3913"/>
                      <a:pt x="15520" y="3921"/>
                    </a:cubicBezTo>
                    <a:cubicBezTo>
                      <a:pt x="15383" y="3940"/>
                      <a:pt x="15286" y="4067"/>
                      <a:pt x="15304" y="4204"/>
                    </a:cubicBezTo>
                    <a:cubicBezTo>
                      <a:pt x="15321" y="4325"/>
                      <a:pt x="15421" y="4414"/>
                      <a:pt x="15539" y="4422"/>
                    </a:cubicBezTo>
                    <a:lnTo>
                      <a:pt x="15573" y="4424"/>
                    </a:lnTo>
                    <a:cubicBezTo>
                      <a:pt x="15669" y="4431"/>
                      <a:pt x="15808" y="4438"/>
                      <a:pt x="15927" y="4455"/>
                    </a:cubicBezTo>
                    <a:cubicBezTo>
                      <a:pt x="16050" y="4469"/>
                      <a:pt x="16176" y="4487"/>
                      <a:pt x="16301" y="4516"/>
                    </a:cubicBezTo>
                    <a:cubicBezTo>
                      <a:pt x="16426" y="4542"/>
                      <a:pt x="16550" y="4576"/>
                      <a:pt x="16679" y="4612"/>
                    </a:cubicBezTo>
                    <a:cubicBezTo>
                      <a:pt x="16811" y="4643"/>
                      <a:pt x="16940" y="4684"/>
                      <a:pt x="17087" y="4711"/>
                    </a:cubicBezTo>
                    <a:lnTo>
                      <a:pt x="17089" y="4711"/>
                    </a:lnTo>
                    <a:cubicBezTo>
                      <a:pt x="17093" y="4712"/>
                      <a:pt x="17097" y="4712"/>
                      <a:pt x="17101" y="4712"/>
                    </a:cubicBezTo>
                    <a:cubicBezTo>
                      <a:pt x="17132" y="4712"/>
                      <a:pt x="17161" y="4688"/>
                      <a:pt x="17166" y="4657"/>
                    </a:cubicBezTo>
                    <a:cubicBezTo>
                      <a:pt x="17169" y="4640"/>
                      <a:pt x="17164" y="4624"/>
                      <a:pt x="17155" y="4610"/>
                    </a:cubicBezTo>
                    <a:cubicBezTo>
                      <a:pt x="17070" y="4483"/>
                      <a:pt x="16962" y="4374"/>
                      <a:pt x="16840" y="4285"/>
                    </a:cubicBezTo>
                    <a:cubicBezTo>
                      <a:pt x="16720" y="4190"/>
                      <a:pt x="16582" y="4125"/>
                      <a:pt x="16443" y="4066"/>
                    </a:cubicBezTo>
                    <a:cubicBezTo>
                      <a:pt x="16301" y="4006"/>
                      <a:pt x="16154" y="3964"/>
                      <a:pt x="16002" y="3935"/>
                    </a:cubicBezTo>
                    <a:cubicBezTo>
                      <a:pt x="15902" y="3920"/>
                      <a:pt x="15809" y="3909"/>
                      <a:pt x="15706" y="3909"/>
                    </a:cubicBezTo>
                    <a:close/>
                    <a:moveTo>
                      <a:pt x="21234" y="5571"/>
                    </a:moveTo>
                    <a:cubicBezTo>
                      <a:pt x="21119" y="5571"/>
                      <a:pt x="21022" y="5637"/>
                      <a:pt x="21017" y="5640"/>
                    </a:cubicBezTo>
                    <a:cubicBezTo>
                      <a:pt x="20982" y="5666"/>
                      <a:pt x="20974" y="5711"/>
                      <a:pt x="20997" y="5746"/>
                    </a:cubicBezTo>
                    <a:cubicBezTo>
                      <a:pt x="21013" y="5768"/>
                      <a:pt x="21036" y="5779"/>
                      <a:pt x="21060" y="5779"/>
                    </a:cubicBezTo>
                    <a:cubicBezTo>
                      <a:pt x="21075" y="5779"/>
                      <a:pt x="21090" y="5775"/>
                      <a:pt x="21103" y="5766"/>
                    </a:cubicBezTo>
                    <a:cubicBezTo>
                      <a:pt x="21105" y="5766"/>
                      <a:pt x="21169" y="5724"/>
                      <a:pt x="21233" y="5724"/>
                    </a:cubicBezTo>
                    <a:cubicBezTo>
                      <a:pt x="21254" y="5724"/>
                      <a:pt x="21274" y="5728"/>
                      <a:pt x="21293" y="5739"/>
                    </a:cubicBezTo>
                    <a:cubicBezTo>
                      <a:pt x="21348" y="5773"/>
                      <a:pt x="21470" y="5916"/>
                      <a:pt x="21406" y="6549"/>
                    </a:cubicBezTo>
                    <a:cubicBezTo>
                      <a:pt x="21405" y="6591"/>
                      <a:pt x="21437" y="6628"/>
                      <a:pt x="21477" y="6631"/>
                    </a:cubicBezTo>
                    <a:lnTo>
                      <a:pt x="21484" y="6631"/>
                    </a:lnTo>
                    <a:cubicBezTo>
                      <a:pt x="21523" y="6631"/>
                      <a:pt x="21557" y="6601"/>
                      <a:pt x="21560" y="6563"/>
                    </a:cubicBezTo>
                    <a:cubicBezTo>
                      <a:pt x="21615" y="6025"/>
                      <a:pt x="21553" y="5714"/>
                      <a:pt x="21371" y="5608"/>
                    </a:cubicBezTo>
                    <a:cubicBezTo>
                      <a:pt x="21325" y="5581"/>
                      <a:pt x="21278" y="5571"/>
                      <a:pt x="21234" y="5571"/>
                    </a:cubicBezTo>
                    <a:close/>
                    <a:moveTo>
                      <a:pt x="15918" y="4883"/>
                    </a:moveTo>
                    <a:cubicBezTo>
                      <a:pt x="15662" y="4883"/>
                      <a:pt x="15413" y="4962"/>
                      <a:pt x="15206" y="5084"/>
                    </a:cubicBezTo>
                    <a:cubicBezTo>
                      <a:pt x="14972" y="5227"/>
                      <a:pt x="14773" y="5407"/>
                      <a:pt x="14628" y="5636"/>
                    </a:cubicBezTo>
                    <a:cubicBezTo>
                      <a:pt x="14612" y="5661"/>
                      <a:pt x="14612" y="5695"/>
                      <a:pt x="14632" y="5722"/>
                    </a:cubicBezTo>
                    <a:cubicBezTo>
                      <a:pt x="14648" y="5743"/>
                      <a:pt x="14672" y="5752"/>
                      <a:pt x="14695" y="5752"/>
                    </a:cubicBezTo>
                    <a:cubicBezTo>
                      <a:pt x="14696" y="5752"/>
                      <a:pt x="14698" y="5752"/>
                      <a:pt x="14700" y="5752"/>
                    </a:cubicBezTo>
                    <a:cubicBezTo>
                      <a:pt x="14782" y="5912"/>
                      <a:pt x="15099" y="6485"/>
                      <a:pt x="15785" y="6638"/>
                    </a:cubicBezTo>
                    <a:cubicBezTo>
                      <a:pt x="16047" y="6536"/>
                      <a:pt x="16248" y="6301"/>
                      <a:pt x="16292" y="6001"/>
                    </a:cubicBezTo>
                    <a:cubicBezTo>
                      <a:pt x="16333" y="5731"/>
                      <a:pt x="16234" y="5473"/>
                      <a:pt x="16051" y="5298"/>
                    </a:cubicBezTo>
                    <a:lnTo>
                      <a:pt x="16051" y="5298"/>
                    </a:lnTo>
                    <a:cubicBezTo>
                      <a:pt x="16238" y="5332"/>
                      <a:pt x="16417" y="5404"/>
                      <a:pt x="16584" y="5519"/>
                    </a:cubicBezTo>
                    <a:cubicBezTo>
                      <a:pt x="16681" y="5574"/>
                      <a:pt x="16763" y="5660"/>
                      <a:pt x="16857" y="5725"/>
                    </a:cubicBezTo>
                    <a:cubicBezTo>
                      <a:pt x="16941" y="5809"/>
                      <a:pt x="17027" y="5891"/>
                      <a:pt x="17116" y="5973"/>
                    </a:cubicBezTo>
                    <a:lnTo>
                      <a:pt x="17147" y="6004"/>
                    </a:lnTo>
                    <a:cubicBezTo>
                      <a:pt x="17153" y="6008"/>
                      <a:pt x="17160" y="6014"/>
                      <a:pt x="17167" y="6018"/>
                    </a:cubicBezTo>
                    <a:cubicBezTo>
                      <a:pt x="17188" y="6030"/>
                      <a:pt x="17210" y="6036"/>
                      <a:pt x="17232" y="6036"/>
                    </a:cubicBezTo>
                    <a:cubicBezTo>
                      <a:pt x="17274" y="6036"/>
                      <a:pt x="17315" y="6014"/>
                      <a:pt x="17338" y="5976"/>
                    </a:cubicBezTo>
                    <a:cubicBezTo>
                      <a:pt x="17413" y="5851"/>
                      <a:pt x="17490" y="5728"/>
                      <a:pt x="17554" y="5596"/>
                    </a:cubicBezTo>
                    <a:cubicBezTo>
                      <a:pt x="17565" y="5570"/>
                      <a:pt x="17563" y="5537"/>
                      <a:pt x="17542" y="5512"/>
                    </a:cubicBezTo>
                    <a:cubicBezTo>
                      <a:pt x="17527" y="5493"/>
                      <a:pt x="17505" y="5484"/>
                      <a:pt x="17483" y="5484"/>
                    </a:cubicBezTo>
                    <a:cubicBezTo>
                      <a:pt x="17466" y="5484"/>
                      <a:pt x="17448" y="5490"/>
                      <a:pt x="17433" y="5502"/>
                    </a:cubicBezTo>
                    <a:cubicBezTo>
                      <a:pt x="17367" y="5555"/>
                      <a:pt x="17307" y="5612"/>
                      <a:pt x="17247" y="5669"/>
                    </a:cubicBezTo>
                    <a:cubicBezTo>
                      <a:pt x="17201" y="5605"/>
                      <a:pt x="17155" y="5541"/>
                      <a:pt x="17105" y="5478"/>
                    </a:cubicBezTo>
                    <a:cubicBezTo>
                      <a:pt x="17010" y="5383"/>
                      <a:pt x="16920" y="5282"/>
                      <a:pt x="16808" y="5199"/>
                    </a:cubicBezTo>
                    <a:cubicBezTo>
                      <a:pt x="16593" y="5028"/>
                      <a:pt x="16313" y="4912"/>
                      <a:pt x="16023" y="4888"/>
                    </a:cubicBezTo>
                    <a:cubicBezTo>
                      <a:pt x="15988" y="4885"/>
                      <a:pt x="15953" y="4883"/>
                      <a:pt x="15918" y="4883"/>
                    </a:cubicBezTo>
                    <a:close/>
                    <a:moveTo>
                      <a:pt x="14013" y="6848"/>
                    </a:moveTo>
                    <a:cubicBezTo>
                      <a:pt x="13980" y="6848"/>
                      <a:pt x="13960" y="6853"/>
                      <a:pt x="13954" y="6854"/>
                    </a:cubicBezTo>
                    <a:cubicBezTo>
                      <a:pt x="13915" y="6867"/>
                      <a:pt x="13892" y="6905"/>
                      <a:pt x="13903" y="6946"/>
                    </a:cubicBezTo>
                    <a:cubicBezTo>
                      <a:pt x="13912" y="6982"/>
                      <a:pt x="13944" y="7004"/>
                      <a:pt x="13979" y="7004"/>
                    </a:cubicBezTo>
                    <a:cubicBezTo>
                      <a:pt x="13984" y="7004"/>
                      <a:pt x="13990" y="7004"/>
                      <a:pt x="13995" y="7003"/>
                    </a:cubicBezTo>
                    <a:cubicBezTo>
                      <a:pt x="13995" y="7003"/>
                      <a:pt x="14002" y="7001"/>
                      <a:pt x="14013" y="7001"/>
                    </a:cubicBezTo>
                    <a:cubicBezTo>
                      <a:pt x="14023" y="7001"/>
                      <a:pt x="14036" y="7002"/>
                      <a:pt x="14052" y="7006"/>
                    </a:cubicBezTo>
                    <a:cubicBezTo>
                      <a:pt x="14073" y="7011"/>
                      <a:pt x="14094" y="7038"/>
                      <a:pt x="14103" y="7048"/>
                    </a:cubicBezTo>
                    <a:cubicBezTo>
                      <a:pt x="14117" y="7072"/>
                      <a:pt x="14141" y="7086"/>
                      <a:pt x="14168" y="7086"/>
                    </a:cubicBezTo>
                    <a:cubicBezTo>
                      <a:pt x="14182" y="7086"/>
                      <a:pt x="14196" y="7082"/>
                      <a:pt x="14209" y="7075"/>
                    </a:cubicBezTo>
                    <a:cubicBezTo>
                      <a:pt x="14244" y="7054"/>
                      <a:pt x="14257" y="7006"/>
                      <a:pt x="14233" y="6969"/>
                    </a:cubicBezTo>
                    <a:cubicBezTo>
                      <a:pt x="14229" y="6960"/>
                      <a:pt x="14175" y="6878"/>
                      <a:pt x="14089" y="6857"/>
                    </a:cubicBezTo>
                    <a:cubicBezTo>
                      <a:pt x="14059" y="6850"/>
                      <a:pt x="14033" y="6848"/>
                      <a:pt x="14013" y="6848"/>
                    </a:cubicBezTo>
                    <a:close/>
                    <a:moveTo>
                      <a:pt x="12709" y="4509"/>
                    </a:moveTo>
                    <a:cubicBezTo>
                      <a:pt x="12685" y="4509"/>
                      <a:pt x="12662" y="4510"/>
                      <a:pt x="12639" y="4511"/>
                    </a:cubicBezTo>
                    <a:cubicBezTo>
                      <a:pt x="12517" y="4989"/>
                      <a:pt x="12425" y="5545"/>
                      <a:pt x="12377" y="6189"/>
                    </a:cubicBezTo>
                    <a:cubicBezTo>
                      <a:pt x="12456" y="6219"/>
                      <a:pt x="12540" y="6244"/>
                      <a:pt x="12631" y="6261"/>
                    </a:cubicBezTo>
                    <a:cubicBezTo>
                      <a:pt x="12658" y="6268"/>
                      <a:pt x="12687" y="6273"/>
                      <a:pt x="12716" y="6276"/>
                    </a:cubicBezTo>
                    <a:cubicBezTo>
                      <a:pt x="12998" y="6182"/>
                      <a:pt x="13214" y="5937"/>
                      <a:pt x="13262" y="5625"/>
                    </a:cubicBezTo>
                    <a:cubicBezTo>
                      <a:pt x="13296" y="5393"/>
                      <a:pt x="13229" y="5171"/>
                      <a:pt x="13094" y="5001"/>
                    </a:cubicBezTo>
                    <a:lnTo>
                      <a:pt x="13094" y="5001"/>
                    </a:lnTo>
                    <a:cubicBezTo>
                      <a:pt x="13142" y="5021"/>
                      <a:pt x="13193" y="5029"/>
                      <a:pt x="13240" y="5057"/>
                    </a:cubicBezTo>
                    <a:cubicBezTo>
                      <a:pt x="13288" y="5086"/>
                      <a:pt x="13337" y="5113"/>
                      <a:pt x="13387" y="5137"/>
                    </a:cubicBezTo>
                    <a:cubicBezTo>
                      <a:pt x="13486" y="5192"/>
                      <a:pt x="13574" y="5268"/>
                      <a:pt x="13674" y="5329"/>
                    </a:cubicBezTo>
                    <a:cubicBezTo>
                      <a:pt x="13694" y="5346"/>
                      <a:pt x="13712" y="5362"/>
                      <a:pt x="13731" y="5377"/>
                    </a:cubicBezTo>
                    <a:cubicBezTo>
                      <a:pt x="13511" y="6082"/>
                      <a:pt x="13196" y="6297"/>
                      <a:pt x="13189" y="6301"/>
                    </a:cubicBezTo>
                    <a:cubicBezTo>
                      <a:pt x="13178" y="6309"/>
                      <a:pt x="12910" y="6500"/>
                      <a:pt x="13002" y="6782"/>
                    </a:cubicBezTo>
                    <a:cubicBezTo>
                      <a:pt x="13059" y="6956"/>
                      <a:pt x="13163" y="6987"/>
                      <a:pt x="13255" y="7013"/>
                    </a:cubicBezTo>
                    <a:cubicBezTo>
                      <a:pt x="13311" y="7030"/>
                      <a:pt x="13367" y="7045"/>
                      <a:pt x="13428" y="7095"/>
                    </a:cubicBezTo>
                    <a:cubicBezTo>
                      <a:pt x="13442" y="7107"/>
                      <a:pt x="13461" y="7112"/>
                      <a:pt x="13476" y="7112"/>
                    </a:cubicBezTo>
                    <a:cubicBezTo>
                      <a:pt x="13499" y="7112"/>
                      <a:pt x="13521" y="7103"/>
                      <a:pt x="13537" y="7083"/>
                    </a:cubicBezTo>
                    <a:cubicBezTo>
                      <a:pt x="13562" y="7051"/>
                      <a:pt x="13558" y="7003"/>
                      <a:pt x="13526" y="6976"/>
                    </a:cubicBezTo>
                    <a:cubicBezTo>
                      <a:pt x="13441" y="6905"/>
                      <a:pt x="13361" y="6884"/>
                      <a:pt x="13299" y="6864"/>
                    </a:cubicBezTo>
                    <a:cubicBezTo>
                      <a:pt x="13219" y="6841"/>
                      <a:pt x="13180" y="6832"/>
                      <a:pt x="13149" y="6732"/>
                    </a:cubicBezTo>
                    <a:cubicBezTo>
                      <a:pt x="13093" y="6558"/>
                      <a:pt x="13271" y="6428"/>
                      <a:pt x="13275" y="6425"/>
                    </a:cubicBezTo>
                    <a:cubicBezTo>
                      <a:pt x="13292" y="6416"/>
                      <a:pt x="13707" y="6143"/>
                      <a:pt x="13939" y="5206"/>
                    </a:cubicBezTo>
                    <a:cubicBezTo>
                      <a:pt x="13947" y="5172"/>
                      <a:pt x="13932" y="5138"/>
                      <a:pt x="13903" y="5121"/>
                    </a:cubicBezTo>
                    <a:cubicBezTo>
                      <a:pt x="13826" y="5042"/>
                      <a:pt x="13677" y="4898"/>
                      <a:pt x="13594" y="4838"/>
                    </a:cubicBezTo>
                    <a:cubicBezTo>
                      <a:pt x="13383" y="4667"/>
                      <a:pt x="13112" y="4549"/>
                      <a:pt x="12825" y="4516"/>
                    </a:cubicBezTo>
                    <a:cubicBezTo>
                      <a:pt x="12787" y="4511"/>
                      <a:pt x="12748" y="4509"/>
                      <a:pt x="12709" y="4509"/>
                    </a:cubicBezTo>
                    <a:close/>
                    <a:moveTo>
                      <a:pt x="14440" y="6421"/>
                    </a:moveTo>
                    <a:cubicBezTo>
                      <a:pt x="14417" y="6421"/>
                      <a:pt x="14395" y="6431"/>
                      <a:pt x="14380" y="6451"/>
                    </a:cubicBezTo>
                    <a:cubicBezTo>
                      <a:pt x="14356" y="6483"/>
                      <a:pt x="14360" y="6532"/>
                      <a:pt x="14394" y="6558"/>
                    </a:cubicBezTo>
                    <a:cubicBezTo>
                      <a:pt x="14396" y="6558"/>
                      <a:pt x="14488" y="6633"/>
                      <a:pt x="14502" y="6749"/>
                    </a:cubicBezTo>
                    <a:cubicBezTo>
                      <a:pt x="14513" y="6837"/>
                      <a:pt x="14478" y="6933"/>
                      <a:pt x="14399" y="7032"/>
                    </a:cubicBezTo>
                    <a:cubicBezTo>
                      <a:pt x="14370" y="7065"/>
                      <a:pt x="14374" y="7114"/>
                      <a:pt x="14408" y="7140"/>
                    </a:cubicBezTo>
                    <a:cubicBezTo>
                      <a:pt x="14423" y="7151"/>
                      <a:pt x="14441" y="7157"/>
                      <a:pt x="14457" y="7157"/>
                    </a:cubicBezTo>
                    <a:cubicBezTo>
                      <a:pt x="14479" y="7157"/>
                      <a:pt x="14500" y="7146"/>
                      <a:pt x="14516" y="7129"/>
                    </a:cubicBezTo>
                    <a:cubicBezTo>
                      <a:pt x="14622" y="6996"/>
                      <a:pt x="14669" y="6861"/>
                      <a:pt x="14653" y="6730"/>
                    </a:cubicBezTo>
                    <a:cubicBezTo>
                      <a:pt x="14629" y="6549"/>
                      <a:pt x="14492" y="6442"/>
                      <a:pt x="14486" y="6437"/>
                    </a:cubicBezTo>
                    <a:cubicBezTo>
                      <a:pt x="14472" y="6426"/>
                      <a:pt x="14456" y="6421"/>
                      <a:pt x="14440" y="6421"/>
                    </a:cubicBezTo>
                    <a:close/>
                    <a:moveTo>
                      <a:pt x="20716" y="6159"/>
                    </a:moveTo>
                    <a:cubicBezTo>
                      <a:pt x="20699" y="6159"/>
                      <a:pt x="20682" y="6165"/>
                      <a:pt x="20667" y="6176"/>
                    </a:cubicBezTo>
                    <a:cubicBezTo>
                      <a:pt x="20652" y="6191"/>
                      <a:pt x="20503" y="6317"/>
                      <a:pt x="20513" y="6465"/>
                    </a:cubicBezTo>
                    <a:cubicBezTo>
                      <a:pt x="20518" y="6517"/>
                      <a:pt x="20543" y="6594"/>
                      <a:pt x="20642" y="6655"/>
                    </a:cubicBezTo>
                    <a:cubicBezTo>
                      <a:pt x="20771" y="6732"/>
                      <a:pt x="20781" y="6776"/>
                      <a:pt x="20781" y="6785"/>
                    </a:cubicBezTo>
                    <a:cubicBezTo>
                      <a:pt x="20782" y="6815"/>
                      <a:pt x="20720" y="6864"/>
                      <a:pt x="20675" y="6899"/>
                    </a:cubicBezTo>
                    <a:cubicBezTo>
                      <a:pt x="20593" y="6966"/>
                      <a:pt x="20455" y="7073"/>
                      <a:pt x="20554" y="7218"/>
                    </a:cubicBezTo>
                    <a:cubicBezTo>
                      <a:pt x="20568" y="7239"/>
                      <a:pt x="20593" y="7250"/>
                      <a:pt x="20618" y="7250"/>
                    </a:cubicBezTo>
                    <a:cubicBezTo>
                      <a:pt x="20634" y="7250"/>
                      <a:pt x="20648" y="7245"/>
                      <a:pt x="20662" y="7236"/>
                    </a:cubicBezTo>
                    <a:cubicBezTo>
                      <a:pt x="20697" y="7211"/>
                      <a:pt x="20704" y="7164"/>
                      <a:pt x="20682" y="7130"/>
                    </a:cubicBezTo>
                    <a:cubicBezTo>
                      <a:pt x="20669" y="7112"/>
                      <a:pt x="20675" y="7096"/>
                      <a:pt x="20769" y="7020"/>
                    </a:cubicBezTo>
                    <a:cubicBezTo>
                      <a:pt x="20846" y="6960"/>
                      <a:pt x="20939" y="6885"/>
                      <a:pt x="20932" y="6776"/>
                    </a:cubicBezTo>
                    <a:cubicBezTo>
                      <a:pt x="20928" y="6690"/>
                      <a:pt x="20860" y="6608"/>
                      <a:pt x="20720" y="6525"/>
                    </a:cubicBezTo>
                    <a:cubicBezTo>
                      <a:pt x="20667" y="6493"/>
                      <a:pt x="20666" y="6465"/>
                      <a:pt x="20663" y="6457"/>
                    </a:cubicBezTo>
                    <a:cubicBezTo>
                      <a:pt x="20662" y="6400"/>
                      <a:pt x="20731" y="6324"/>
                      <a:pt x="20765" y="6295"/>
                    </a:cubicBezTo>
                    <a:cubicBezTo>
                      <a:pt x="20796" y="6268"/>
                      <a:pt x="20802" y="6219"/>
                      <a:pt x="20775" y="6188"/>
                    </a:cubicBezTo>
                    <a:cubicBezTo>
                      <a:pt x="20760" y="6169"/>
                      <a:pt x="20738" y="6159"/>
                      <a:pt x="20716" y="6159"/>
                    </a:cubicBezTo>
                    <a:close/>
                    <a:moveTo>
                      <a:pt x="12990" y="7586"/>
                    </a:moveTo>
                    <a:cubicBezTo>
                      <a:pt x="12982" y="7586"/>
                      <a:pt x="12973" y="7588"/>
                      <a:pt x="12965" y="7593"/>
                    </a:cubicBezTo>
                    <a:cubicBezTo>
                      <a:pt x="12941" y="7607"/>
                      <a:pt x="12931" y="7638"/>
                      <a:pt x="12946" y="7662"/>
                    </a:cubicBezTo>
                    <a:cubicBezTo>
                      <a:pt x="12957" y="7680"/>
                      <a:pt x="13199" y="8113"/>
                      <a:pt x="13667" y="8197"/>
                    </a:cubicBezTo>
                    <a:cubicBezTo>
                      <a:pt x="13719" y="8205"/>
                      <a:pt x="13770" y="8211"/>
                      <a:pt x="13821" y="8211"/>
                    </a:cubicBezTo>
                    <a:cubicBezTo>
                      <a:pt x="14109" y="8211"/>
                      <a:pt x="14413" y="8072"/>
                      <a:pt x="14724" y="7801"/>
                    </a:cubicBezTo>
                    <a:cubicBezTo>
                      <a:pt x="14745" y="7782"/>
                      <a:pt x="14747" y="7748"/>
                      <a:pt x="14728" y="7727"/>
                    </a:cubicBezTo>
                    <a:cubicBezTo>
                      <a:pt x="14718" y="7716"/>
                      <a:pt x="14704" y="7710"/>
                      <a:pt x="14690" y="7710"/>
                    </a:cubicBezTo>
                    <a:cubicBezTo>
                      <a:pt x="14678" y="7710"/>
                      <a:pt x="14666" y="7714"/>
                      <a:pt x="14656" y="7723"/>
                    </a:cubicBezTo>
                    <a:cubicBezTo>
                      <a:pt x="14362" y="7977"/>
                      <a:pt x="14081" y="8106"/>
                      <a:pt x="13819" y="8106"/>
                    </a:cubicBezTo>
                    <a:cubicBezTo>
                      <a:pt x="13774" y="8106"/>
                      <a:pt x="13729" y="8103"/>
                      <a:pt x="13685" y="8095"/>
                    </a:cubicBezTo>
                    <a:cubicBezTo>
                      <a:pt x="13267" y="8021"/>
                      <a:pt x="13038" y="7617"/>
                      <a:pt x="13035" y="7612"/>
                    </a:cubicBezTo>
                    <a:cubicBezTo>
                      <a:pt x="13025" y="7596"/>
                      <a:pt x="13008" y="7586"/>
                      <a:pt x="12990" y="7586"/>
                    </a:cubicBezTo>
                    <a:close/>
                    <a:moveTo>
                      <a:pt x="17396" y="0"/>
                    </a:moveTo>
                    <a:cubicBezTo>
                      <a:pt x="16054" y="0"/>
                      <a:pt x="15056" y="498"/>
                      <a:pt x="15056" y="498"/>
                    </a:cubicBezTo>
                    <a:cubicBezTo>
                      <a:pt x="15056" y="498"/>
                      <a:pt x="14774" y="414"/>
                      <a:pt x="14414" y="414"/>
                    </a:cubicBezTo>
                    <a:cubicBezTo>
                      <a:pt x="13951" y="414"/>
                      <a:pt x="13361" y="552"/>
                      <a:pt x="13077" y="1181"/>
                    </a:cubicBezTo>
                    <a:cubicBezTo>
                      <a:pt x="12571" y="2300"/>
                      <a:pt x="13077" y="3303"/>
                      <a:pt x="13077" y="3303"/>
                    </a:cubicBezTo>
                    <a:cubicBezTo>
                      <a:pt x="14471" y="3276"/>
                      <a:pt x="14688" y="2528"/>
                      <a:pt x="14690" y="2519"/>
                    </a:cubicBezTo>
                    <a:lnTo>
                      <a:pt x="14690" y="2519"/>
                    </a:lnTo>
                    <a:cubicBezTo>
                      <a:pt x="14193" y="4282"/>
                      <a:pt x="17839" y="3282"/>
                      <a:pt x="18254" y="4745"/>
                    </a:cubicBezTo>
                    <a:cubicBezTo>
                      <a:pt x="18565" y="5846"/>
                      <a:pt x="19372" y="6337"/>
                      <a:pt x="19826" y="6337"/>
                    </a:cubicBezTo>
                    <a:cubicBezTo>
                      <a:pt x="19975" y="6337"/>
                      <a:pt x="20086" y="6285"/>
                      <a:pt x="20130" y="6184"/>
                    </a:cubicBezTo>
                    <a:cubicBezTo>
                      <a:pt x="20307" y="5772"/>
                      <a:pt x="20614" y="5353"/>
                      <a:pt x="20614" y="5353"/>
                    </a:cubicBezTo>
                    <a:cubicBezTo>
                      <a:pt x="20716" y="5308"/>
                      <a:pt x="20967" y="5185"/>
                      <a:pt x="21220" y="5185"/>
                    </a:cubicBezTo>
                    <a:cubicBezTo>
                      <a:pt x="21554" y="5185"/>
                      <a:pt x="21891" y="5399"/>
                      <a:pt x="21891" y="6288"/>
                    </a:cubicBezTo>
                    <a:cubicBezTo>
                      <a:pt x="21891" y="7668"/>
                      <a:pt x="21168" y="7855"/>
                      <a:pt x="20775" y="7855"/>
                    </a:cubicBezTo>
                    <a:cubicBezTo>
                      <a:pt x="20706" y="7855"/>
                      <a:pt x="20647" y="7849"/>
                      <a:pt x="20604" y="7843"/>
                    </a:cubicBezTo>
                    <a:cubicBezTo>
                      <a:pt x="20611" y="7801"/>
                      <a:pt x="20584" y="7761"/>
                      <a:pt x="20542" y="7754"/>
                    </a:cubicBezTo>
                    <a:lnTo>
                      <a:pt x="20143" y="7679"/>
                    </a:lnTo>
                    <a:cubicBezTo>
                      <a:pt x="20138" y="7678"/>
                      <a:pt x="20134" y="7678"/>
                      <a:pt x="20129" y="7678"/>
                    </a:cubicBezTo>
                    <a:cubicBezTo>
                      <a:pt x="20092" y="7678"/>
                      <a:pt x="20060" y="7703"/>
                      <a:pt x="20052" y="7741"/>
                    </a:cubicBezTo>
                    <a:cubicBezTo>
                      <a:pt x="20045" y="7784"/>
                      <a:pt x="20072" y="7823"/>
                      <a:pt x="20114" y="7830"/>
                    </a:cubicBezTo>
                    <a:lnTo>
                      <a:pt x="20513" y="7904"/>
                    </a:lnTo>
                    <a:cubicBezTo>
                      <a:pt x="20519" y="7907"/>
                      <a:pt x="20522" y="7907"/>
                      <a:pt x="20527" y="7907"/>
                    </a:cubicBezTo>
                    <a:lnTo>
                      <a:pt x="20536" y="7907"/>
                    </a:lnTo>
                    <a:lnTo>
                      <a:pt x="20723" y="9423"/>
                    </a:lnTo>
                    <a:cubicBezTo>
                      <a:pt x="20723" y="9423"/>
                      <a:pt x="24701" y="6928"/>
                      <a:pt x="21939" y="2685"/>
                    </a:cubicBezTo>
                    <a:cubicBezTo>
                      <a:pt x="20536" y="530"/>
                      <a:pt x="18782" y="0"/>
                      <a:pt x="17396" y="0"/>
                    </a:cubicBezTo>
                    <a:close/>
                    <a:moveTo>
                      <a:pt x="18001" y="9146"/>
                    </a:moveTo>
                    <a:cubicBezTo>
                      <a:pt x="18000" y="9146"/>
                      <a:pt x="17054" y="9814"/>
                      <a:pt x="16013" y="10081"/>
                    </a:cubicBezTo>
                    <a:lnTo>
                      <a:pt x="15942" y="10930"/>
                    </a:lnTo>
                    <a:cubicBezTo>
                      <a:pt x="17749" y="10101"/>
                      <a:pt x="18001" y="9146"/>
                      <a:pt x="18001" y="9146"/>
                    </a:cubicBezTo>
                    <a:close/>
                    <a:moveTo>
                      <a:pt x="1337" y="13254"/>
                    </a:moveTo>
                    <a:cubicBezTo>
                      <a:pt x="1324" y="13254"/>
                      <a:pt x="1311" y="13257"/>
                      <a:pt x="1299" y="13265"/>
                    </a:cubicBezTo>
                    <a:cubicBezTo>
                      <a:pt x="1262" y="13286"/>
                      <a:pt x="1251" y="13334"/>
                      <a:pt x="1272" y="13369"/>
                    </a:cubicBezTo>
                    <a:lnTo>
                      <a:pt x="1596" y="13914"/>
                    </a:lnTo>
                    <a:cubicBezTo>
                      <a:pt x="1610" y="13938"/>
                      <a:pt x="1634" y="13951"/>
                      <a:pt x="1661" y="13951"/>
                    </a:cubicBezTo>
                    <a:cubicBezTo>
                      <a:pt x="1675" y="13951"/>
                      <a:pt x="1688" y="13946"/>
                      <a:pt x="1701" y="13941"/>
                    </a:cubicBezTo>
                    <a:cubicBezTo>
                      <a:pt x="1738" y="13920"/>
                      <a:pt x="1747" y="13872"/>
                      <a:pt x="1726" y="13836"/>
                    </a:cubicBezTo>
                    <a:lnTo>
                      <a:pt x="1404" y="13291"/>
                    </a:lnTo>
                    <a:cubicBezTo>
                      <a:pt x="1389" y="13267"/>
                      <a:pt x="1363" y="13254"/>
                      <a:pt x="1337" y="13254"/>
                    </a:cubicBezTo>
                    <a:close/>
                    <a:moveTo>
                      <a:pt x="475" y="13813"/>
                    </a:moveTo>
                    <a:cubicBezTo>
                      <a:pt x="473" y="13813"/>
                      <a:pt x="471" y="13813"/>
                      <a:pt x="470" y="13814"/>
                    </a:cubicBezTo>
                    <a:cubicBezTo>
                      <a:pt x="427" y="13814"/>
                      <a:pt x="394" y="13849"/>
                      <a:pt x="394" y="13891"/>
                    </a:cubicBezTo>
                    <a:cubicBezTo>
                      <a:pt x="394" y="13908"/>
                      <a:pt x="401" y="14316"/>
                      <a:pt x="579" y="14671"/>
                    </a:cubicBezTo>
                    <a:cubicBezTo>
                      <a:pt x="593" y="14698"/>
                      <a:pt x="620" y="14713"/>
                      <a:pt x="648" y="14713"/>
                    </a:cubicBezTo>
                    <a:cubicBezTo>
                      <a:pt x="661" y="14713"/>
                      <a:pt x="671" y="14712"/>
                      <a:pt x="684" y="14705"/>
                    </a:cubicBezTo>
                    <a:cubicBezTo>
                      <a:pt x="720" y="14685"/>
                      <a:pt x="736" y="14638"/>
                      <a:pt x="717" y="14602"/>
                    </a:cubicBezTo>
                    <a:cubicBezTo>
                      <a:pt x="555" y="14280"/>
                      <a:pt x="548" y="13893"/>
                      <a:pt x="548" y="13888"/>
                    </a:cubicBezTo>
                    <a:cubicBezTo>
                      <a:pt x="548" y="13848"/>
                      <a:pt x="515" y="13813"/>
                      <a:pt x="475" y="13813"/>
                    </a:cubicBezTo>
                    <a:close/>
                    <a:moveTo>
                      <a:pt x="81" y="14884"/>
                    </a:moveTo>
                    <a:cubicBezTo>
                      <a:pt x="79" y="14884"/>
                      <a:pt x="77" y="14884"/>
                      <a:pt x="75" y="14884"/>
                    </a:cubicBezTo>
                    <a:cubicBezTo>
                      <a:pt x="33" y="14889"/>
                      <a:pt x="0" y="14926"/>
                      <a:pt x="4" y="14968"/>
                    </a:cubicBezTo>
                    <a:cubicBezTo>
                      <a:pt x="6" y="14982"/>
                      <a:pt x="31" y="15302"/>
                      <a:pt x="154" y="15592"/>
                    </a:cubicBezTo>
                    <a:cubicBezTo>
                      <a:pt x="167" y="15620"/>
                      <a:pt x="195" y="15639"/>
                      <a:pt x="225" y="15639"/>
                    </a:cubicBezTo>
                    <a:cubicBezTo>
                      <a:pt x="236" y="15639"/>
                      <a:pt x="246" y="15636"/>
                      <a:pt x="255" y="15633"/>
                    </a:cubicBezTo>
                    <a:cubicBezTo>
                      <a:pt x="294" y="15617"/>
                      <a:pt x="311" y="15571"/>
                      <a:pt x="296" y="15532"/>
                    </a:cubicBezTo>
                    <a:cubicBezTo>
                      <a:pt x="183" y="15266"/>
                      <a:pt x="159" y="14958"/>
                      <a:pt x="159" y="14955"/>
                    </a:cubicBezTo>
                    <a:cubicBezTo>
                      <a:pt x="155" y="14915"/>
                      <a:pt x="121" y="14884"/>
                      <a:pt x="81" y="14884"/>
                    </a:cubicBezTo>
                    <a:close/>
                    <a:moveTo>
                      <a:pt x="15655" y="14119"/>
                    </a:moveTo>
                    <a:cubicBezTo>
                      <a:pt x="15642" y="14119"/>
                      <a:pt x="15630" y="14122"/>
                      <a:pt x="15618" y="14129"/>
                    </a:cubicBezTo>
                    <a:cubicBezTo>
                      <a:pt x="13625" y="15223"/>
                      <a:pt x="11903" y="17700"/>
                      <a:pt x="11887" y="17725"/>
                    </a:cubicBezTo>
                    <a:cubicBezTo>
                      <a:pt x="11869" y="17749"/>
                      <a:pt x="11869" y="17783"/>
                      <a:pt x="11884" y="17810"/>
                    </a:cubicBezTo>
                    <a:cubicBezTo>
                      <a:pt x="11897" y="17827"/>
                      <a:pt x="13016" y="19601"/>
                      <a:pt x="14556" y="21469"/>
                    </a:cubicBezTo>
                    <a:cubicBezTo>
                      <a:pt x="14570" y="21486"/>
                      <a:pt x="14592" y="21497"/>
                      <a:pt x="14614" y="21497"/>
                    </a:cubicBezTo>
                    <a:cubicBezTo>
                      <a:pt x="14632" y="21497"/>
                      <a:pt x="14649" y="21492"/>
                      <a:pt x="14663" y="21479"/>
                    </a:cubicBezTo>
                    <a:cubicBezTo>
                      <a:pt x="14694" y="21453"/>
                      <a:pt x="14700" y="21404"/>
                      <a:pt x="14674" y="21371"/>
                    </a:cubicBezTo>
                    <a:cubicBezTo>
                      <a:pt x="13275" y="19674"/>
                      <a:pt x="12224" y="18052"/>
                      <a:pt x="12043" y="17771"/>
                    </a:cubicBezTo>
                    <a:cubicBezTo>
                      <a:pt x="12276" y="17444"/>
                      <a:pt x="13872" y="15261"/>
                      <a:pt x="15693" y="14263"/>
                    </a:cubicBezTo>
                    <a:cubicBezTo>
                      <a:pt x="15730" y="14242"/>
                      <a:pt x="15744" y="14197"/>
                      <a:pt x="15723" y="14160"/>
                    </a:cubicBezTo>
                    <a:cubicBezTo>
                      <a:pt x="15708" y="14134"/>
                      <a:pt x="15682" y="14119"/>
                      <a:pt x="15655" y="14119"/>
                    </a:cubicBezTo>
                    <a:close/>
                    <a:moveTo>
                      <a:pt x="19918" y="18032"/>
                    </a:moveTo>
                    <a:cubicBezTo>
                      <a:pt x="19883" y="18032"/>
                      <a:pt x="19852" y="18054"/>
                      <a:pt x="19843" y="18089"/>
                    </a:cubicBezTo>
                    <a:cubicBezTo>
                      <a:pt x="19206" y="20585"/>
                      <a:pt x="17087" y="23175"/>
                      <a:pt x="16726" y="23604"/>
                    </a:cubicBezTo>
                    <a:cubicBezTo>
                      <a:pt x="16543" y="23430"/>
                      <a:pt x="15976" y="22877"/>
                      <a:pt x="15533" y="22370"/>
                    </a:cubicBezTo>
                    <a:cubicBezTo>
                      <a:pt x="15518" y="22354"/>
                      <a:pt x="15498" y="22346"/>
                      <a:pt x="15477" y="22346"/>
                    </a:cubicBezTo>
                    <a:cubicBezTo>
                      <a:pt x="15459" y="22346"/>
                      <a:pt x="15440" y="22353"/>
                      <a:pt x="15426" y="22366"/>
                    </a:cubicBezTo>
                    <a:cubicBezTo>
                      <a:pt x="15393" y="22394"/>
                      <a:pt x="15390" y="22441"/>
                      <a:pt x="15419" y="22473"/>
                    </a:cubicBezTo>
                    <a:cubicBezTo>
                      <a:pt x="15952" y="23085"/>
                      <a:pt x="16671" y="23764"/>
                      <a:pt x="16679" y="23771"/>
                    </a:cubicBezTo>
                    <a:cubicBezTo>
                      <a:pt x="16693" y="23785"/>
                      <a:pt x="16713" y="23792"/>
                      <a:pt x="16733" y="23792"/>
                    </a:cubicBezTo>
                    <a:lnTo>
                      <a:pt x="16736" y="23792"/>
                    </a:lnTo>
                    <a:cubicBezTo>
                      <a:pt x="16757" y="23791"/>
                      <a:pt x="16777" y="23782"/>
                      <a:pt x="16790" y="23767"/>
                    </a:cubicBezTo>
                    <a:cubicBezTo>
                      <a:pt x="16814" y="23738"/>
                      <a:pt x="19289" y="20880"/>
                      <a:pt x="19991" y="18129"/>
                    </a:cubicBezTo>
                    <a:cubicBezTo>
                      <a:pt x="20003" y="18088"/>
                      <a:pt x="19977" y="18045"/>
                      <a:pt x="19937" y="18034"/>
                    </a:cubicBezTo>
                    <a:cubicBezTo>
                      <a:pt x="19931" y="18032"/>
                      <a:pt x="19925" y="18032"/>
                      <a:pt x="19918" y="18032"/>
                    </a:cubicBezTo>
                    <a:close/>
                    <a:moveTo>
                      <a:pt x="24572" y="31435"/>
                    </a:moveTo>
                    <a:cubicBezTo>
                      <a:pt x="24564" y="31435"/>
                      <a:pt x="24555" y="31436"/>
                      <a:pt x="24547" y="31439"/>
                    </a:cubicBezTo>
                    <a:cubicBezTo>
                      <a:pt x="24511" y="31453"/>
                      <a:pt x="22103" y="32269"/>
                      <a:pt x="18878" y="32269"/>
                    </a:cubicBezTo>
                    <a:cubicBezTo>
                      <a:pt x="17253" y="32269"/>
                      <a:pt x="15422" y="32062"/>
                      <a:pt x="13581" y="31442"/>
                    </a:cubicBezTo>
                    <a:cubicBezTo>
                      <a:pt x="13572" y="31438"/>
                      <a:pt x="13563" y="31437"/>
                      <a:pt x="13554" y="31437"/>
                    </a:cubicBezTo>
                    <a:cubicBezTo>
                      <a:pt x="13523" y="31437"/>
                      <a:pt x="13494" y="31457"/>
                      <a:pt x="13483" y="31488"/>
                    </a:cubicBezTo>
                    <a:cubicBezTo>
                      <a:pt x="13469" y="31529"/>
                      <a:pt x="13493" y="31572"/>
                      <a:pt x="13531" y="31586"/>
                    </a:cubicBezTo>
                    <a:cubicBezTo>
                      <a:pt x="15390" y="32211"/>
                      <a:pt x="17238" y="32421"/>
                      <a:pt x="18878" y="32421"/>
                    </a:cubicBezTo>
                    <a:cubicBezTo>
                      <a:pt x="22132" y="32421"/>
                      <a:pt x="24560" y="31599"/>
                      <a:pt x="24596" y="31585"/>
                    </a:cubicBezTo>
                    <a:cubicBezTo>
                      <a:pt x="24637" y="31571"/>
                      <a:pt x="24659" y="31525"/>
                      <a:pt x="24644" y="31487"/>
                    </a:cubicBezTo>
                    <a:cubicBezTo>
                      <a:pt x="24633" y="31454"/>
                      <a:pt x="24604" y="31435"/>
                      <a:pt x="24572" y="31435"/>
                    </a:cubicBezTo>
                    <a:close/>
                    <a:moveTo>
                      <a:pt x="20336" y="43121"/>
                    </a:moveTo>
                    <a:cubicBezTo>
                      <a:pt x="20329" y="43121"/>
                      <a:pt x="20323" y="43122"/>
                      <a:pt x="20317" y="43124"/>
                    </a:cubicBezTo>
                    <a:cubicBezTo>
                      <a:pt x="20277" y="43135"/>
                      <a:pt x="20252" y="43177"/>
                      <a:pt x="20263" y="43217"/>
                    </a:cubicBezTo>
                    <a:cubicBezTo>
                      <a:pt x="20271" y="43248"/>
                      <a:pt x="21059" y="46283"/>
                      <a:pt x="21147" y="47352"/>
                    </a:cubicBezTo>
                    <a:cubicBezTo>
                      <a:pt x="21150" y="47394"/>
                      <a:pt x="21184" y="47423"/>
                      <a:pt x="21222" y="47423"/>
                    </a:cubicBezTo>
                    <a:lnTo>
                      <a:pt x="21229" y="47423"/>
                    </a:lnTo>
                    <a:cubicBezTo>
                      <a:pt x="21272" y="47419"/>
                      <a:pt x="21304" y="47382"/>
                      <a:pt x="21300" y="47340"/>
                    </a:cubicBezTo>
                    <a:cubicBezTo>
                      <a:pt x="21212" y="46257"/>
                      <a:pt x="20444" y="43305"/>
                      <a:pt x="20411" y="43179"/>
                    </a:cubicBezTo>
                    <a:cubicBezTo>
                      <a:pt x="20402" y="43144"/>
                      <a:pt x="20371" y="43121"/>
                      <a:pt x="20336" y="43121"/>
                    </a:cubicBezTo>
                    <a:close/>
                    <a:moveTo>
                      <a:pt x="15986" y="37287"/>
                    </a:moveTo>
                    <a:cubicBezTo>
                      <a:pt x="15946" y="37287"/>
                      <a:pt x="15914" y="37318"/>
                      <a:pt x="15910" y="37358"/>
                    </a:cubicBezTo>
                    <a:cubicBezTo>
                      <a:pt x="15902" y="37442"/>
                      <a:pt x="15177" y="45788"/>
                      <a:pt x="13271" y="48992"/>
                    </a:cubicBezTo>
                    <a:cubicBezTo>
                      <a:pt x="13250" y="49029"/>
                      <a:pt x="13262" y="49074"/>
                      <a:pt x="13298" y="49096"/>
                    </a:cubicBezTo>
                    <a:cubicBezTo>
                      <a:pt x="13311" y="49103"/>
                      <a:pt x="13325" y="49107"/>
                      <a:pt x="13337" y="49107"/>
                    </a:cubicBezTo>
                    <a:cubicBezTo>
                      <a:pt x="13363" y="49107"/>
                      <a:pt x="13388" y="49093"/>
                      <a:pt x="13403" y="49070"/>
                    </a:cubicBezTo>
                    <a:cubicBezTo>
                      <a:pt x="15325" y="45834"/>
                      <a:pt x="16055" y="37456"/>
                      <a:pt x="16062" y="37371"/>
                    </a:cubicBezTo>
                    <a:cubicBezTo>
                      <a:pt x="16065" y="37329"/>
                      <a:pt x="16034" y="37292"/>
                      <a:pt x="15992" y="37288"/>
                    </a:cubicBezTo>
                    <a:cubicBezTo>
                      <a:pt x="15990" y="37288"/>
                      <a:pt x="15988" y="37287"/>
                      <a:pt x="15986" y="37287"/>
                    </a:cubicBezTo>
                    <a:close/>
                    <a:moveTo>
                      <a:pt x="23605" y="39745"/>
                    </a:moveTo>
                    <a:cubicBezTo>
                      <a:pt x="23598" y="39745"/>
                      <a:pt x="23591" y="39746"/>
                      <a:pt x="23585" y="39748"/>
                    </a:cubicBezTo>
                    <a:cubicBezTo>
                      <a:pt x="23545" y="39758"/>
                      <a:pt x="23520" y="39800"/>
                      <a:pt x="23531" y="39841"/>
                    </a:cubicBezTo>
                    <a:cubicBezTo>
                      <a:pt x="23547" y="39905"/>
                      <a:pt x="25219" y="46269"/>
                      <a:pt x="26195" y="49361"/>
                    </a:cubicBezTo>
                    <a:cubicBezTo>
                      <a:pt x="26206" y="49393"/>
                      <a:pt x="26236" y="49414"/>
                      <a:pt x="26269" y="49414"/>
                    </a:cubicBezTo>
                    <a:cubicBezTo>
                      <a:pt x="26276" y="49414"/>
                      <a:pt x="26284" y="49412"/>
                      <a:pt x="26291" y="49411"/>
                    </a:cubicBezTo>
                    <a:cubicBezTo>
                      <a:pt x="26332" y="49398"/>
                      <a:pt x="26354" y="49354"/>
                      <a:pt x="26341" y="49315"/>
                    </a:cubicBezTo>
                    <a:cubicBezTo>
                      <a:pt x="25367" y="46223"/>
                      <a:pt x="23697" y="39867"/>
                      <a:pt x="23680" y="39803"/>
                    </a:cubicBezTo>
                    <a:cubicBezTo>
                      <a:pt x="23670" y="39769"/>
                      <a:pt x="23639" y="39745"/>
                      <a:pt x="23605" y="39745"/>
                    </a:cubicBezTo>
                    <a:close/>
                    <a:moveTo>
                      <a:pt x="12536" y="32980"/>
                    </a:moveTo>
                    <a:cubicBezTo>
                      <a:pt x="12499" y="32980"/>
                      <a:pt x="12468" y="33007"/>
                      <a:pt x="12462" y="33043"/>
                    </a:cubicBezTo>
                    <a:cubicBezTo>
                      <a:pt x="12440" y="33164"/>
                      <a:pt x="10355" y="45075"/>
                      <a:pt x="8686" y="50696"/>
                    </a:cubicBezTo>
                    <a:cubicBezTo>
                      <a:pt x="8673" y="50737"/>
                      <a:pt x="8697" y="50779"/>
                      <a:pt x="8737" y="50792"/>
                    </a:cubicBezTo>
                    <a:cubicBezTo>
                      <a:pt x="8744" y="50793"/>
                      <a:pt x="8751" y="50795"/>
                      <a:pt x="8758" y="50795"/>
                    </a:cubicBezTo>
                    <a:cubicBezTo>
                      <a:pt x="8792" y="50795"/>
                      <a:pt x="8821" y="50775"/>
                      <a:pt x="8833" y="50741"/>
                    </a:cubicBezTo>
                    <a:cubicBezTo>
                      <a:pt x="10504" y="45111"/>
                      <a:pt x="12592" y="33190"/>
                      <a:pt x="12612" y="33072"/>
                    </a:cubicBezTo>
                    <a:cubicBezTo>
                      <a:pt x="12619" y="33029"/>
                      <a:pt x="12592" y="32988"/>
                      <a:pt x="12549" y="32981"/>
                    </a:cubicBezTo>
                    <a:cubicBezTo>
                      <a:pt x="12545" y="32980"/>
                      <a:pt x="12541" y="32980"/>
                      <a:pt x="12536" y="32980"/>
                    </a:cubicBezTo>
                    <a:close/>
                    <a:moveTo>
                      <a:pt x="25389" y="31436"/>
                    </a:moveTo>
                    <a:cubicBezTo>
                      <a:pt x="25382" y="31436"/>
                      <a:pt x="25375" y="31437"/>
                      <a:pt x="25367" y="31439"/>
                    </a:cubicBezTo>
                    <a:cubicBezTo>
                      <a:pt x="25328" y="31452"/>
                      <a:pt x="25304" y="31494"/>
                      <a:pt x="25315" y="31535"/>
                    </a:cubicBezTo>
                    <a:cubicBezTo>
                      <a:pt x="25564" y="32407"/>
                      <a:pt x="26056" y="33693"/>
                      <a:pt x="26736" y="35471"/>
                    </a:cubicBezTo>
                    <a:cubicBezTo>
                      <a:pt x="27384" y="37173"/>
                      <a:pt x="28193" y="39288"/>
                      <a:pt x="29152" y="41981"/>
                    </a:cubicBezTo>
                    <a:cubicBezTo>
                      <a:pt x="31061" y="47334"/>
                      <a:pt x="31936" y="50345"/>
                      <a:pt x="31829" y="51182"/>
                    </a:cubicBezTo>
                    <a:cubicBezTo>
                      <a:pt x="31823" y="51225"/>
                      <a:pt x="31853" y="51262"/>
                      <a:pt x="31894" y="51270"/>
                    </a:cubicBezTo>
                    <a:lnTo>
                      <a:pt x="31904" y="51270"/>
                    </a:lnTo>
                    <a:cubicBezTo>
                      <a:pt x="31943" y="51270"/>
                      <a:pt x="31975" y="51242"/>
                      <a:pt x="31980" y="51202"/>
                    </a:cubicBezTo>
                    <a:cubicBezTo>
                      <a:pt x="32095" y="50329"/>
                      <a:pt x="31243" y="47382"/>
                      <a:pt x="29299" y="41930"/>
                    </a:cubicBezTo>
                    <a:cubicBezTo>
                      <a:pt x="28338" y="39236"/>
                      <a:pt x="27531" y="37118"/>
                      <a:pt x="26880" y="35416"/>
                    </a:cubicBezTo>
                    <a:cubicBezTo>
                      <a:pt x="26201" y="33640"/>
                      <a:pt x="25711" y="32357"/>
                      <a:pt x="25464" y="31493"/>
                    </a:cubicBezTo>
                    <a:cubicBezTo>
                      <a:pt x="25453" y="31459"/>
                      <a:pt x="25422" y="31436"/>
                      <a:pt x="25389" y="31436"/>
                    </a:cubicBezTo>
                    <a:close/>
                    <a:moveTo>
                      <a:pt x="14225" y="51432"/>
                    </a:moveTo>
                    <a:cubicBezTo>
                      <a:pt x="13454" y="51432"/>
                      <a:pt x="12550" y="51696"/>
                      <a:pt x="11372" y="52215"/>
                    </a:cubicBezTo>
                    <a:cubicBezTo>
                      <a:pt x="11333" y="52234"/>
                      <a:pt x="11316" y="52277"/>
                      <a:pt x="11333" y="52316"/>
                    </a:cubicBezTo>
                    <a:cubicBezTo>
                      <a:pt x="11346" y="52345"/>
                      <a:pt x="11374" y="52362"/>
                      <a:pt x="11403" y="52362"/>
                    </a:cubicBezTo>
                    <a:cubicBezTo>
                      <a:pt x="11414" y="52362"/>
                      <a:pt x="11424" y="52360"/>
                      <a:pt x="11435" y="52355"/>
                    </a:cubicBezTo>
                    <a:cubicBezTo>
                      <a:pt x="12585" y="51847"/>
                      <a:pt x="13467" y="51589"/>
                      <a:pt x="14216" y="51589"/>
                    </a:cubicBezTo>
                    <a:cubicBezTo>
                      <a:pt x="15073" y="51589"/>
                      <a:pt x="15758" y="51926"/>
                      <a:pt x="16478" y="52608"/>
                    </a:cubicBezTo>
                    <a:cubicBezTo>
                      <a:pt x="16940" y="53044"/>
                      <a:pt x="17590" y="53276"/>
                      <a:pt x="18322" y="53276"/>
                    </a:cubicBezTo>
                    <a:cubicBezTo>
                      <a:pt x="18494" y="53276"/>
                      <a:pt x="18671" y="53263"/>
                      <a:pt x="18851" y="53238"/>
                    </a:cubicBezTo>
                    <a:lnTo>
                      <a:pt x="18851" y="53238"/>
                    </a:lnTo>
                    <a:cubicBezTo>
                      <a:pt x="18567" y="55503"/>
                      <a:pt x="17754" y="60768"/>
                      <a:pt x="15717" y="67921"/>
                    </a:cubicBezTo>
                    <a:cubicBezTo>
                      <a:pt x="15704" y="67962"/>
                      <a:pt x="15730" y="68004"/>
                      <a:pt x="15769" y="68017"/>
                    </a:cubicBezTo>
                    <a:cubicBezTo>
                      <a:pt x="15777" y="68018"/>
                      <a:pt x="15784" y="68020"/>
                      <a:pt x="15791" y="68020"/>
                    </a:cubicBezTo>
                    <a:cubicBezTo>
                      <a:pt x="15825" y="68020"/>
                      <a:pt x="15856" y="67998"/>
                      <a:pt x="15866" y="67966"/>
                    </a:cubicBezTo>
                    <a:cubicBezTo>
                      <a:pt x="17917" y="60758"/>
                      <a:pt x="18729" y="55462"/>
                      <a:pt x="19009" y="53214"/>
                    </a:cubicBezTo>
                    <a:lnTo>
                      <a:pt x="19012" y="53214"/>
                    </a:lnTo>
                    <a:cubicBezTo>
                      <a:pt x="19601" y="53105"/>
                      <a:pt x="20153" y="52867"/>
                      <a:pt x="20578" y="52559"/>
                    </a:cubicBezTo>
                    <a:lnTo>
                      <a:pt x="23501" y="67479"/>
                    </a:lnTo>
                    <a:cubicBezTo>
                      <a:pt x="23508" y="67516"/>
                      <a:pt x="23541" y="67542"/>
                      <a:pt x="23578" y="67542"/>
                    </a:cubicBezTo>
                    <a:cubicBezTo>
                      <a:pt x="23583" y="67542"/>
                      <a:pt x="23589" y="67542"/>
                      <a:pt x="23592" y="67539"/>
                    </a:cubicBezTo>
                    <a:cubicBezTo>
                      <a:pt x="23633" y="67530"/>
                      <a:pt x="23661" y="67492"/>
                      <a:pt x="23653" y="67450"/>
                    </a:cubicBezTo>
                    <a:lnTo>
                      <a:pt x="20713" y="52453"/>
                    </a:lnTo>
                    <a:cubicBezTo>
                      <a:pt x="20972" y="52241"/>
                      <a:pt x="21173" y="52001"/>
                      <a:pt x="21293" y="51748"/>
                    </a:cubicBezTo>
                    <a:cubicBezTo>
                      <a:pt x="21311" y="51710"/>
                      <a:pt x="21296" y="51666"/>
                      <a:pt x="21257" y="51646"/>
                    </a:cubicBezTo>
                    <a:cubicBezTo>
                      <a:pt x="21247" y="51641"/>
                      <a:pt x="21236" y="51639"/>
                      <a:pt x="21225" y="51639"/>
                    </a:cubicBezTo>
                    <a:cubicBezTo>
                      <a:pt x="21196" y="51639"/>
                      <a:pt x="21169" y="51654"/>
                      <a:pt x="21156" y="51682"/>
                    </a:cubicBezTo>
                    <a:cubicBezTo>
                      <a:pt x="20847" y="52323"/>
                      <a:pt x="19974" y="52879"/>
                      <a:pt x="18982" y="53063"/>
                    </a:cubicBezTo>
                    <a:cubicBezTo>
                      <a:pt x="18757" y="53104"/>
                      <a:pt x="18536" y="53125"/>
                      <a:pt x="18323" y="53125"/>
                    </a:cubicBezTo>
                    <a:cubicBezTo>
                      <a:pt x="17630" y="53125"/>
                      <a:pt x="17017" y="52908"/>
                      <a:pt x="16584" y="52498"/>
                    </a:cubicBezTo>
                    <a:cubicBezTo>
                      <a:pt x="15830" y="51784"/>
                      <a:pt x="15116" y="51432"/>
                      <a:pt x="14225" y="51432"/>
                    </a:cubicBezTo>
                    <a:close/>
                    <a:moveTo>
                      <a:pt x="11396" y="63526"/>
                    </a:moveTo>
                    <a:cubicBezTo>
                      <a:pt x="11357" y="63526"/>
                      <a:pt x="11324" y="63557"/>
                      <a:pt x="11321" y="63597"/>
                    </a:cubicBezTo>
                    <a:lnTo>
                      <a:pt x="10922" y="68446"/>
                    </a:lnTo>
                    <a:cubicBezTo>
                      <a:pt x="10920" y="68487"/>
                      <a:pt x="10951" y="68525"/>
                      <a:pt x="10993" y="68528"/>
                    </a:cubicBezTo>
                    <a:lnTo>
                      <a:pt x="10999" y="68528"/>
                    </a:lnTo>
                    <a:cubicBezTo>
                      <a:pt x="11040" y="68526"/>
                      <a:pt x="11074" y="68496"/>
                      <a:pt x="11077" y="68457"/>
                    </a:cubicBezTo>
                    <a:lnTo>
                      <a:pt x="11474" y="63610"/>
                    </a:lnTo>
                    <a:cubicBezTo>
                      <a:pt x="11478" y="63567"/>
                      <a:pt x="11446" y="63531"/>
                      <a:pt x="11403" y="63526"/>
                    </a:cubicBezTo>
                    <a:cubicBezTo>
                      <a:pt x="11401" y="63526"/>
                      <a:pt x="11398" y="63526"/>
                      <a:pt x="11396" y="63526"/>
                    </a:cubicBezTo>
                    <a:close/>
                    <a:moveTo>
                      <a:pt x="28204" y="60842"/>
                    </a:moveTo>
                    <a:cubicBezTo>
                      <a:pt x="28162" y="60842"/>
                      <a:pt x="28129" y="60876"/>
                      <a:pt x="28129" y="60919"/>
                    </a:cubicBezTo>
                    <a:cubicBezTo>
                      <a:pt x="28129" y="60968"/>
                      <a:pt x="28121" y="65913"/>
                      <a:pt x="27992" y="68605"/>
                    </a:cubicBezTo>
                    <a:cubicBezTo>
                      <a:pt x="27990" y="68648"/>
                      <a:pt x="28023" y="68683"/>
                      <a:pt x="28064" y="68686"/>
                    </a:cubicBezTo>
                    <a:lnTo>
                      <a:pt x="28068" y="68686"/>
                    </a:lnTo>
                    <a:cubicBezTo>
                      <a:pt x="28109" y="68686"/>
                      <a:pt x="28143" y="68654"/>
                      <a:pt x="28145" y="68613"/>
                    </a:cubicBezTo>
                    <a:cubicBezTo>
                      <a:pt x="28273" y="65916"/>
                      <a:pt x="28280" y="60968"/>
                      <a:pt x="28280" y="60919"/>
                    </a:cubicBezTo>
                    <a:cubicBezTo>
                      <a:pt x="28280" y="60876"/>
                      <a:pt x="28247" y="60842"/>
                      <a:pt x="28204" y="60842"/>
                    </a:cubicBezTo>
                    <a:close/>
                    <a:moveTo>
                      <a:pt x="22061" y="71844"/>
                    </a:moveTo>
                    <a:cubicBezTo>
                      <a:pt x="21710" y="72574"/>
                      <a:pt x="21723" y="73659"/>
                      <a:pt x="21736" y="73966"/>
                    </a:cubicBezTo>
                    <a:lnTo>
                      <a:pt x="21021" y="73966"/>
                    </a:lnTo>
                    <a:cubicBezTo>
                      <a:pt x="21044" y="72483"/>
                      <a:pt x="21753" y="71988"/>
                      <a:pt x="22061" y="71844"/>
                    </a:cubicBezTo>
                    <a:close/>
                    <a:moveTo>
                      <a:pt x="22719" y="71203"/>
                    </a:moveTo>
                    <a:cubicBezTo>
                      <a:pt x="22710" y="71203"/>
                      <a:pt x="22701" y="71204"/>
                      <a:pt x="22692" y="71207"/>
                    </a:cubicBezTo>
                    <a:cubicBezTo>
                      <a:pt x="22474" y="71285"/>
                      <a:pt x="22307" y="71442"/>
                      <a:pt x="22176" y="71643"/>
                    </a:cubicBezTo>
                    <a:cubicBezTo>
                      <a:pt x="22170" y="71643"/>
                      <a:pt x="22167" y="71644"/>
                      <a:pt x="22162" y="71644"/>
                    </a:cubicBezTo>
                    <a:cubicBezTo>
                      <a:pt x="22109" y="71659"/>
                      <a:pt x="20900" y="71990"/>
                      <a:pt x="20868" y="73967"/>
                    </a:cubicBezTo>
                    <a:lnTo>
                      <a:pt x="18499" y="73967"/>
                    </a:lnTo>
                    <a:cubicBezTo>
                      <a:pt x="18402" y="73779"/>
                      <a:pt x="18342" y="73554"/>
                      <a:pt x="18368" y="73300"/>
                    </a:cubicBezTo>
                    <a:cubicBezTo>
                      <a:pt x="18446" y="72544"/>
                      <a:pt x="19692" y="71764"/>
                      <a:pt x="21590" y="71764"/>
                    </a:cubicBezTo>
                    <a:cubicBezTo>
                      <a:pt x="21662" y="71764"/>
                      <a:pt x="21734" y="71765"/>
                      <a:pt x="21808" y="71767"/>
                    </a:cubicBezTo>
                    <a:cubicBezTo>
                      <a:pt x="21810" y="71768"/>
                      <a:pt x="21812" y="71768"/>
                      <a:pt x="21813" y="71768"/>
                    </a:cubicBezTo>
                    <a:cubicBezTo>
                      <a:pt x="21858" y="71768"/>
                      <a:pt x="21886" y="71735"/>
                      <a:pt x="21887" y="71694"/>
                    </a:cubicBezTo>
                    <a:cubicBezTo>
                      <a:pt x="21890" y="71651"/>
                      <a:pt x="21856" y="71616"/>
                      <a:pt x="21813" y="71615"/>
                    </a:cubicBezTo>
                    <a:cubicBezTo>
                      <a:pt x="21750" y="71613"/>
                      <a:pt x="21686" y="71612"/>
                      <a:pt x="21623" y="71612"/>
                    </a:cubicBezTo>
                    <a:cubicBezTo>
                      <a:pt x="19826" y="71612"/>
                      <a:pt x="18315" y="72340"/>
                      <a:pt x="18216" y="73283"/>
                    </a:cubicBezTo>
                    <a:cubicBezTo>
                      <a:pt x="18121" y="74200"/>
                      <a:pt x="18994" y="74744"/>
                      <a:pt x="19032" y="74767"/>
                    </a:cubicBezTo>
                    <a:cubicBezTo>
                      <a:pt x="19043" y="74774"/>
                      <a:pt x="19057" y="74778"/>
                      <a:pt x="19072" y="74778"/>
                    </a:cubicBezTo>
                    <a:cubicBezTo>
                      <a:pt x="19098" y="74778"/>
                      <a:pt x="19123" y="74765"/>
                      <a:pt x="19138" y="74740"/>
                    </a:cubicBezTo>
                    <a:cubicBezTo>
                      <a:pt x="19161" y="74705"/>
                      <a:pt x="19148" y="74658"/>
                      <a:pt x="19113" y="74634"/>
                    </a:cubicBezTo>
                    <a:cubicBezTo>
                      <a:pt x="19107" y="74631"/>
                      <a:pt x="18810" y="74446"/>
                      <a:pt x="18591" y="74120"/>
                    </a:cubicBezTo>
                    <a:lnTo>
                      <a:pt x="28923" y="74120"/>
                    </a:lnTo>
                    <a:cubicBezTo>
                      <a:pt x="28965" y="74120"/>
                      <a:pt x="28999" y="74086"/>
                      <a:pt x="28999" y="74044"/>
                    </a:cubicBezTo>
                    <a:cubicBezTo>
                      <a:pt x="28999" y="74001"/>
                      <a:pt x="28961" y="73967"/>
                      <a:pt x="28919" y="73967"/>
                    </a:cubicBezTo>
                    <a:lnTo>
                      <a:pt x="21890" y="73967"/>
                    </a:lnTo>
                    <a:cubicBezTo>
                      <a:pt x="21886" y="73861"/>
                      <a:pt x="21883" y="73648"/>
                      <a:pt x="21894" y="73385"/>
                    </a:cubicBezTo>
                    <a:lnTo>
                      <a:pt x="28919" y="73385"/>
                    </a:lnTo>
                    <a:cubicBezTo>
                      <a:pt x="28961" y="73385"/>
                      <a:pt x="28995" y="73351"/>
                      <a:pt x="28995" y="73308"/>
                    </a:cubicBezTo>
                    <a:cubicBezTo>
                      <a:pt x="28995" y="73266"/>
                      <a:pt x="28961" y="73232"/>
                      <a:pt x="28919" y="73232"/>
                    </a:cubicBezTo>
                    <a:lnTo>
                      <a:pt x="21904" y="73232"/>
                    </a:lnTo>
                    <a:cubicBezTo>
                      <a:pt x="21955" y="72522"/>
                      <a:pt x="22140" y="71568"/>
                      <a:pt x="22743" y="71350"/>
                    </a:cubicBezTo>
                    <a:cubicBezTo>
                      <a:pt x="22783" y="71336"/>
                      <a:pt x="22804" y="71292"/>
                      <a:pt x="22790" y="71254"/>
                    </a:cubicBezTo>
                    <a:cubicBezTo>
                      <a:pt x="22779" y="71222"/>
                      <a:pt x="22750" y="71203"/>
                      <a:pt x="22719" y="71203"/>
                    </a:cubicBezTo>
                    <a:close/>
                    <a:moveTo>
                      <a:pt x="15387" y="71128"/>
                    </a:moveTo>
                    <a:cubicBezTo>
                      <a:pt x="15363" y="71128"/>
                      <a:pt x="15339" y="71140"/>
                      <a:pt x="15324" y="71162"/>
                    </a:cubicBezTo>
                    <a:cubicBezTo>
                      <a:pt x="15301" y="71197"/>
                      <a:pt x="15310" y="71243"/>
                      <a:pt x="15344" y="71268"/>
                    </a:cubicBezTo>
                    <a:cubicBezTo>
                      <a:pt x="15348" y="71271"/>
                      <a:pt x="15697" y="71540"/>
                      <a:pt x="15522" y="72848"/>
                    </a:cubicBezTo>
                    <a:cubicBezTo>
                      <a:pt x="15522" y="72855"/>
                      <a:pt x="15487" y="73532"/>
                      <a:pt x="15499" y="73938"/>
                    </a:cubicBezTo>
                    <a:cubicBezTo>
                      <a:pt x="15499" y="73949"/>
                      <a:pt x="15501" y="73959"/>
                      <a:pt x="15501" y="73970"/>
                    </a:cubicBezTo>
                    <a:lnTo>
                      <a:pt x="11543" y="73970"/>
                    </a:lnTo>
                    <a:cubicBezTo>
                      <a:pt x="11538" y="73752"/>
                      <a:pt x="11515" y="73553"/>
                      <a:pt x="11476" y="73369"/>
                    </a:cubicBezTo>
                    <a:lnTo>
                      <a:pt x="13504" y="73369"/>
                    </a:lnTo>
                    <a:cubicBezTo>
                      <a:pt x="13547" y="73369"/>
                      <a:pt x="13581" y="73335"/>
                      <a:pt x="13581" y="73293"/>
                    </a:cubicBezTo>
                    <a:cubicBezTo>
                      <a:pt x="13581" y="73250"/>
                      <a:pt x="13547" y="73216"/>
                      <a:pt x="13504" y="73216"/>
                    </a:cubicBezTo>
                    <a:lnTo>
                      <a:pt x="11439" y="73216"/>
                    </a:lnTo>
                    <a:cubicBezTo>
                      <a:pt x="10914" y="71284"/>
                      <a:pt x="8587" y="71204"/>
                      <a:pt x="8560" y="71204"/>
                    </a:cubicBezTo>
                    <a:cubicBezTo>
                      <a:pt x="8516" y="71206"/>
                      <a:pt x="8483" y="71236"/>
                      <a:pt x="8482" y="71278"/>
                    </a:cubicBezTo>
                    <a:cubicBezTo>
                      <a:pt x="8480" y="71320"/>
                      <a:pt x="8514" y="71354"/>
                      <a:pt x="8557" y="71356"/>
                    </a:cubicBezTo>
                    <a:cubicBezTo>
                      <a:pt x="8564" y="71356"/>
                      <a:pt x="9280" y="71377"/>
                      <a:pt x="9984" y="71722"/>
                    </a:cubicBezTo>
                    <a:cubicBezTo>
                      <a:pt x="10897" y="72168"/>
                      <a:pt x="11368" y="72925"/>
                      <a:pt x="11389" y="73970"/>
                    </a:cubicBezTo>
                    <a:lnTo>
                      <a:pt x="9740" y="73970"/>
                    </a:lnTo>
                    <a:cubicBezTo>
                      <a:pt x="9692" y="72877"/>
                      <a:pt x="9421" y="72135"/>
                      <a:pt x="8935" y="71767"/>
                    </a:cubicBezTo>
                    <a:cubicBezTo>
                      <a:pt x="8670" y="71567"/>
                      <a:pt x="8403" y="71527"/>
                      <a:pt x="8231" y="71527"/>
                    </a:cubicBezTo>
                    <a:cubicBezTo>
                      <a:pt x="8122" y="71527"/>
                      <a:pt x="8050" y="71543"/>
                      <a:pt x="8043" y="71545"/>
                    </a:cubicBezTo>
                    <a:cubicBezTo>
                      <a:pt x="8004" y="71554"/>
                      <a:pt x="7978" y="71596"/>
                      <a:pt x="7987" y="71637"/>
                    </a:cubicBezTo>
                    <a:cubicBezTo>
                      <a:pt x="7995" y="71672"/>
                      <a:pt x="8027" y="71696"/>
                      <a:pt x="8061" y="71696"/>
                    </a:cubicBezTo>
                    <a:cubicBezTo>
                      <a:pt x="8067" y="71696"/>
                      <a:pt x="8073" y="71695"/>
                      <a:pt x="8079" y="71694"/>
                    </a:cubicBezTo>
                    <a:cubicBezTo>
                      <a:pt x="8085" y="71692"/>
                      <a:pt x="8143" y="71679"/>
                      <a:pt x="8234" y="71679"/>
                    </a:cubicBezTo>
                    <a:cubicBezTo>
                      <a:pt x="8381" y="71679"/>
                      <a:pt x="8612" y="71714"/>
                      <a:pt x="8845" y="71892"/>
                    </a:cubicBezTo>
                    <a:cubicBezTo>
                      <a:pt x="9283" y="72226"/>
                      <a:pt x="9537" y="72945"/>
                      <a:pt x="9585" y="73967"/>
                    </a:cubicBezTo>
                    <a:lnTo>
                      <a:pt x="4187" y="73967"/>
                    </a:lnTo>
                    <a:cubicBezTo>
                      <a:pt x="4144" y="73967"/>
                      <a:pt x="4110" y="74001"/>
                      <a:pt x="4110" y="74044"/>
                    </a:cubicBezTo>
                    <a:cubicBezTo>
                      <a:pt x="4110" y="74086"/>
                      <a:pt x="4144" y="74120"/>
                      <a:pt x="4187" y="74120"/>
                    </a:cubicBezTo>
                    <a:lnTo>
                      <a:pt x="15513" y="74120"/>
                    </a:lnTo>
                    <a:cubicBezTo>
                      <a:pt x="15516" y="74129"/>
                      <a:pt x="15516" y="74140"/>
                      <a:pt x="15518" y="74149"/>
                    </a:cubicBezTo>
                    <a:cubicBezTo>
                      <a:pt x="15552" y="74480"/>
                      <a:pt x="15576" y="74717"/>
                      <a:pt x="15102" y="74829"/>
                    </a:cubicBezTo>
                    <a:cubicBezTo>
                      <a:pt x="15061" y="74838"/>
                      <a:pt x="15035" y="74880"/>
                      <a:pt x="15045" y="74921"/>
                    </a:cubicBezTo>
                    <a:cubicBezTo>
                      <a:pt x="15054" y="74956"/>
                      <a:pt x="15085" y="74979"/>
                      <a:pt x="15120" y="74979"/>
                    </a:cubicBezTo>
                    <a:cubicBezTo>
                      <a:pt x="15124" y="74979"/>
                      <a:pt x="15131" y="74979"/>
                      <a:pt x="15137" y="74978"/>
                    </a:cubicBezTo>
                    <a:cubicBezTo>
                      <a:pt x="15743" y="74835"/>
                      <a:pt x="15703" y="74461"/>
                      <a:pt x="15669" y="74133"/>
                    </a:cubicBezTo>
                    <a:cubicBezTo>
                      <a:pt x="15662" y="74065"/>
                      <a:pt x="15655" y="73999"/>
                      <a:pt x="15653" y="73929"/>
                    </a:cubicBezTo>
                    <a:cubicBezTo>
                      <a:pt x="15641" y="73529"/>
                      <a:pt x="15676" y="72860"/>
                      <a:pt x="15676" y="72860"/>
                    </a:cubicBezTo>
                    <a:cubicBezTo>
                      <a:pt x="15864" y="71462"/>
                      <a:pt x="15475" y="71166"/>
                      <a:pt x="15429" y="71141"/>
                    </a:cubicBezTo>
                    <a:cubicBezTo>
                      <a:pt x="15416" y="71132"/>
                      <a:pt x="15401" y="71128"/>
                      <a:pt x="15387" y="7112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0" name="Google Shape;470;p39"/>
          <p:cNvGrpSpPr/>
          <p:nvPr/>
        </p:nvGrpSpPr>
        <p:grpSpPr>
          <a:xfrm>
            <a:off x="496902" y="1431952"/>
            <a:ext cx="1446363" cy="2496737"/>
            <a:chOff x="2341675" y="1074725"/>
            <a:chExt cx="2013592" cy="3475898"/>
          </a:xfrm>
        </p:grpSpPr>
        <p:sp>
          <p:nvSpPr>
            <p:cNvPr id="471" name="Google Shape;471;p39"/>
            <p:cNvSpPr/>
            <p:nvPr/>
          </p:nvSpPr>
          <p:spPr>
            <a:xfrm>
              <a:off x="2476587" y="3988737"/>
              <a:ext cx="1155754" cy="463250"/>
            </a:xfrm>
            <a:custGeom>
              <a:avLst/>
              <a:gdLst/>
              <a:ahLst/>
              <a:cxnLst/>
              <a:rect l="l" t="t" r="r" b="b"/>
              <a:pathLst>
                <a:path w="25358" h="10164" extrusionOk="0">
                  <a:moveTo>
                    <a:pt x="22471" y="88"/>
                  </a:moveTo>
                  <a:lnTo>
                    <a:pt x="17055" y="963"/>
                  </a:lnTo>
                  <a:lnTo>
                    <a:pt x="19039" y="7332"/>
                  </a:lnTo>
                  <a:cubicBezTo>
                    <a:pt x="19704" y="9469"/>
                    <a:pt x="20769" y="10133"/>
                    <a:pt x="21838" y="10133"/>
                  </a:cubicBezTo>
                  <a:cubicBezTo>
                    <a:pt x="23594" y="10133"/>
                    <a:pt x="25357" y="8337"/>
                    <a:pt x="25357" y="8337"/>
                  </a:cubicBezTo>
                  <a:lnTo>
                    <a:pt x="25357" y="8337"/>
                  </a:lnTo>
                  <a:cubicBezTo>
                    <a:pt x="25357" y="8337"/>
                    <a:pt x="25357" y="8337"/>
                    <a:pt x="25357" y="8337"/>
                  </a:cubicBezTo>
                  <a:lnTo>
                    <a:pt x="22471" y="88"/>
                  </a:lnTo>
                  <a:close/>
                  <a:moveTo>
                    <a:pt x="606" y="1"/>
                  </a:moveTo>
                  <a:lnTo>
                    <a:pt x="183" y="6591"/>
                  </a:lnTo>
                  <a:cubicBezTo>
                    <a:pt x="0" y="9433"/>
                    <a:pt x="1159" y="10163"/>
                    <a:pt x="2399" y="10163"/>
                  </a:cubicBezTo>
                  <a:cubicBezTo>
                    <a:pt x="3710" y="10163"/>
                    <a:pt x="5110" y="9347"/>
                    <a:pt x="5110" y="9347"/>
                  </a:cubicBezTo>
                  <a:lnTo>
                    <a:pt x="5392" y="722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3062909" y="1962411"/>
              <a:ext cx="1018110" cy="404045"/>
            </a:xfrm>
            <a:custGeom>
              <a:avLst/>
              <a:gdLst/>
              <a:ahLst/>
              <a:cxnLst/>
              <a:rect l="l" t="t" r="r" b="b"/>
              <a:pathLst>
                <a:path w="22338" h="8865" extrusionOk="0">
                  <a:moveTo>
                    <a:pt x="2731" y="0"/>
                  </a:moveTo>
                  <a:cubicBezTo>
                    <a:pt x="2731" y="0"/>
                    <a:pt x="1759" y="1422"/>
                    <a:pt x="1" y="2861"/>
                  </a:cubicBezTo>
                  <a:cubicBezTo>
                    <a:pt x="255" y="4361"/>
                    <a:pt x="586" y="5822"/>
                    <a:pt x="886" y="7025"/>
                  </a:cubicBezTo>
                  <a:cubicBezTo>
                    <a:pt x="1612" y="7490"/>
                    <a:pt x="2052" y="7551"/>
                    <a:pt x="2052" y="7551"/>
                  </a:cubicBezTo>
                  <a:cubicBezTo>
                    <a:pt x="4393" y="8153"/>
                    <a:pt x="8225" y="8291"/>
                    <a:pt x="11257" y="8291"/>
                  </a:cubicBezTo>
                  <a:cubicBezTo>
                    <a:pt x="13842" y="8291"/>
                    <a:pt x="15845" y="8191"/>
                    <a:pt x="15845" y="8191"/>
                  </a:cubicBezTo>
                  <a:cubicBezTo>
                    <a:pt x="15846" y="8185"/>
                    <a:pt x="15848" y="8181"/>
                    <a:pt x="15848" y="8176"/>
                  </a:cubicBezTo>
                  <a:cubicBezTo>
                    <a:pt x="17435" y="8626"/>
                    <a:pt x="19564" y="8864"/>
                    <a:pt x="20429" y="8864"/>
                  </a:cubicBezTo>
                  <a:cubicBezTo>
                    <a:pt x="20496" y="8864"/>
                    <a:pt x="20555" y="8863"/>
                    <a:pt x="20606" y="8860"/>
                  </a:cubicBezTo>
                  <a:cubicBezTo>
                    <a:pt x="20606" y="8860"/>
                    <a:pt x="20616" y="8860"/>
                    <a:pt x="20633" y="8860"/>
                  </a:cubicBezTo>
                  <a:cubicBezTo>
                    <a:pt x="20737" y="8860"/>
                    <a:pt x="21101" y="8840"/>
                    <a:pt x="21182" y="8554"/>
                  </a:cubicBezTo>
                  <a:cubicBezTo>
                    <a:pt x="21182" y="8554"/>
                    <a:pt x="21680" y="8544"/>
                    <a:pt x="21748" y="8087"/>
                  </a:cubicBezTo>
                  <a:cubicBezTo>
                    <a:pt x="21748" y="8087"/>
                    <a:pt x="22335" y="7964"/>
                    <a:pt x="22337" y="7646"/>
                  </a:cubicBezTo>
                  <a:cubicBezTo>
                    <a:pt x="22337" y="7314"/>
                    <a:pt x="22133" y="7172"/>
                    <a:pt x="21820" y="7172"/>
                  </a:cubicBezTo>
                  <a:cubicBezTo>
                    <a:pt x="21814" y="7172"/>
                    <a:pt x="21807" y="7172"/>
                    <a:pt x="21801" y="7172"/>
                  </a:cubicBezTo>
                  <a:cubicBezTo>
                    <a:pt x="21916" y="7125"/>
                    <a:pt x="22023" y="7038"/>
                    <a:pt x="22056" y="6862"/>
                  </a:cubicBezTo>
                  <a:cubicBezTo>
                    <a:pt x="22122" y="6491"/>
                    <a:pt x="21678" y="6298"/>
                    <a:pt x="20982" y="6298"/>
                  </a:cubicBezTo>
                  <a:cubicBezTo>
                    <a:pt x="20914" y="6298"/>
                    <a:pt x="20842" y="6299"/>
                    <a:pt x="20768" y="6303"/>
                  </a:cubicBezTo>
                  <a:cubicBezTo>
                    <a:pt x="20703" y="6307"/>
                    <a:pt x="20634" y="6308"/>
                    <a:pt x="20561" y="6308"/>
                  </a:cubicBezTo>
                  <a:cubicBezTo>
                    <a:pt x="19717" y="6308"/>
                    <a:pt x="18412" y="6097"/>
                    <a:pt x="18172" y="6023"/>
                  </a:cubicBezTo>
                  <a:cubicBezTo>
                    <a:pt x="17621" y="5856"/>
                    <a:pt x="17342" y="5482"/>
                    <a:pt x="17827" y="5482"/>
                  </a:cubicBezTo>
                  <a:cubicBezTo>
                    <a:pt x="17897" y="5482"/>
                    <a:pt x="17983" y="5489"/>
                    <a:pt x="18086" y="5507"/>
                  </a:cubicBezTo>
                  <a:cubicBezTo>
                    <a:pt x="18409" y="5561"/>
                    <a:pt x="18789" y="5675"/>
                    <a:pt x="19061" y="5675"/>
                  </a:cubicBezTo>
                  <a:cubicBezTo>
                    <a:pt x="19250" y="5675"/>
                    <a:pt x="19387" y="5620"/>
                    <a:pt x="19416" y="5449"/>
                  </a:cubicBezTo>
                  <a:cubicBezTo>
                    <a:pt x="19512" y="4856"/>
                    <a:pt x="18875" y="4699"/>
                    <a:pt x="18243" y="4515"/>
                  </a:cubicBezTo>
                  <a:cubicBezTo>
                    <a:pt x="18000" y="4445"/>
                    <a:pt x="17658" y="4408"/>
                    <a:pt x="17284" y="4408"/>
                  </a:cubicBezTo>
                  <a:cubicBezTo>
                    <a:pt x="16649" y="4408"/>
                    <a:pt x="15923" y="4514"/>
                    <a:pt x="15445" y="4739"/>
                  </a:cubicBezTo>
                  <a:cubicBezTo>
                    <a:pt x="15228" y="4840"/>
                    <a:pt x="14990" y="4859"/>
                    <a:pt x="14747" y="4905"/>
                  </a:cubicBezTo>
                  <a:cubicBezTo>
                    <a:pt x="8007" y="3658"/>
                    <a:pt x="4556" y="3353"/>
                    <a:pt x="4556" y="3353"/>
                  </a:cubicBezTo>
                  <a:cubicBezTo>
                    <a:pt x="4211" y="2554"/>
                    <a:pt x="2731" y="0"/>
                    <a:pt x="2731" y="0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3411448" y="1862093"/>
              <a:ext cx="943819" cy="429386"/>
            </a:xfrm>
            <a:custGeom>
              <a:avLst/>
              <a:gdLst/>
              <a:ahLst/>
              <a:cxnLst/>
              <a:rect l="l" t="t" r="r" b="b"/>
              <a:pathLst>
                <a:path w="20708" h="9421" extrusionOk="0">
                  <a:moveTo>
                    <a:pt x="8563" y="1"/>
                  </a:moveTo>
                  <a:cubicBezTo>
                    <a:pt x="8468" y="1"/>
                    <a:pt x="8379" y="52"/>
                    <a:pt x="8324" y="137"/>
                  </a:cubicBezTo>
                  <a:lnTo>
                    <a:pt x="4296" y="6447"/>
                  </a:lnTo>
                  <a:lnTo>
                    <a:pt x="161" y="5946"/>
                  </a:lnTo>
                  <a:lnTo>
                    <a:pt x="1" y="7529"/>
                  </a:lnTo>
                  <a:lnTo>
                    <a:pt x="8276" y="8531"/>
                  </a:lnTo>
                  <a:lnTo>
                    <a:pt x="15619" y="9418"/>
                  </a:lnTo>
                  <a:cubicBezTo>
                    <a:pt x="15629" y="9420"/>
                    <a:pt x="15640" y="9420"/>
                    <a:pt x="15651" y="9420"/>
                  </a:cubicBezTo>
                  <a:cubicBezTo>
                    <a:pt x="15745" y="9420"/>
                    <a:pt x="15833" y="9370"/>
                    <a:pt x="15889" y="9284"/>
                  </a:cubicBezTo>
                  <a:lnTo>
                    <a:pt x="20583" y="1928"/>
                  </a:lnTo>
                  <a:cubicBezTo>
                    <a:pt x="20708" y="1729"/>
                    <a:pt x="20594" y="1454"/>
                    <a:pt x="20375" y="1429"/>
                  </a:cubicBezTo>
                  <a:lnTo>
                    <a:pt x="8594" y="3"/>
                  </a:lnTo>
                  <a:cubicBezTo>
                    <a:pt x="8584" y="2"/>
                    <a:pt x="8573" y="1"/>
                    <a:pt x="8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3919831" y="2033331"/>
              <a:ext cx="86643" cy="86734"/>
            </a:xfrm>
            <a:custGeom>
              <a:avLst/>
              <a:gdLst/>
              <a:ahLst/>
              <a:cxnLst/>
              <a:rect l="l" t="t" r="r" b="b"/>
              <a:pathLst>
                <a:path w="1901" h="1903" extrusionOk="0">
                  <a:moveTo>
                    <a:pt x="1120" y="1"/>
                  </a:moveTo>
                  <a:cubicBezTo>
                    <a:pt x="867" y="1"/>
                    <a:pt x="594" y="131"/>
                    <a:pt x="386" y="378"/>
                  </a:cubicBezTo>
                  <a:cubicBezTo>
                    <a:pt x="35" y="799"/>
                    <a:pt x="1" y="1394"/>
                    <a:pt x="314" y="1711"/>
                  </a:cubicBezTo>
                  <a:cubicBezTo>
                    <a:pt x="441" y="1840"/>
                    <a:pt x="607" y="1903"/>
                    <a:pt x="782" y="1903"/>
                  </a:cubicBezTo>
                  <a:cubicBezTo>
                    <a:pt x="1035" y="1903"/>
                    <a:pt x="1308" y="1773"/>
                    <a:pt x="1516" y="1524"/>
                  </a:cubicBezTo>
                  <a:cubicBezTo>
                    <a:pt x="1868" y="1107"/>
                    <a:pt x="1901" y="511"/>
                    <a:pt x="1588" y="193"/>
                  </a:cubicBezTo>
                  <a:cubicBezTo>
                    <a:pt x="1461" y="63"/>
                    <a:pt x="1295" y="1"/>
                    <a:pt x="1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2529641" y="1592451"/>
              <a:ext cx="657683" cy="888579"/>
            </a:xfrm>
            <a:custGeom>
              <a:avLst/>
              <a:gdLst/>
              <a:ahLst/>
              <a:cxnLst/>
              <a:rect l="l" t="t" r="r" b="b"/>
              <a:pathLst>
                <a:path w="14430" h="19496" extrusionOk="0">
                  <a:moveTo>
                    <a:pt x="5219" y="1"/>
                  </a:moveTo>
                  <a:cubicBezTo>
                    <a:pt x="1275" y="1"/>
                    <a:pt x="0" y="4152"/>
                    <a:pt x="0" y="10026"/>
                  </a:cubicBezTo>
                  <a:cubicBezTo>
                    <a:pt x="0" y="16006"/>
                    <a:pt x="142" y="18962"/>
                    <a:pt x="142" y="18962"/>
                  </a:cubicBezTo>
                  <a:cubicBezTo>
                    <a:pt x="2923" y="19349"/>
                    <a:pt x="5135" y="19495"/>
                    <a:pt x="6890" y="19495"/>
                  </a:cubicBezTo>
                  <a:cubicBezTo>
                    <a:pt x="12357" y="19495"/>
                    <a:pt x="13390" y="18073"/>
                    <a:pt x="13390" y="18073"/>
                  </a:cubicBezTo>
                  <a:cubicBezTo>
                    <a:pt x="13390" y="18073"/>
                    <a:pt x="12320" y="14641"/>
                    <a:pt x="11698" y="10977"/>
                  </a:cubicBezTo>
                  <a:cubicBezTo>
                    <a:pt x="13456" y="9541"/>
                    <a:pt x="14430" y="8117"/>
                    <a:pt x="14430" y="8117"/>
                  </a:cubicBezTo>
                  <a:cubicBezTo>
                    <a:pt x="12535" y="3682"/>
                    <a:pt x="8411" y="445"/>
                    <a:pt x="8411" y="445"/>
                  </a:cubicBezTo>
                  <a:cubicBezTo>
                    <a:pt x="8375" y="519"/>
                    <a:pt x="8339" y="591"/>
                    <a:pt x="8304" y="663"/>
                  </a:cubicBezTo>
                  <a:cubicBezTo>
                    <a:pt x="7527" y="272"/>
                    <a:pt x="6579" y="49"/>
                    <a:pt x="5439" y="5"/>
                  </a:cubicBezTo>
                  <a:cubicBezTo>
                    <a:pt x="5365" y="2"/>
                    <a:pt x="5292" y="1"/>
                    <a:pt x="5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2615237" y="1074725"/>
              <a:ext cx="476649" cy="615479"/>
            </a:xfrm>
            <a:custGeom>
              <a:avLst/>
              <a:gdLst/>
              <a:ahLst/>
              <a:cxnLst/>
              <a:rect l="l" t="t" r="r" b="b"/>
              <a:pathLst>
                <a:path w="10458" h="13504" extrusionOk="0">
                  <a:moveTo>
                    <a:pt x="6018" y="0"/>
                  </a:moveTo>
                  <a:cubicBezTo>
                    <a:pt x="5893" y="0"/>
                    <a:pt x="5763" y="5"/>
                    <a:pt x="5629" y="15"/>
                  </a:cubicBezTo>
                  <a:cubicBezTo>
                    <a:pt x="1516" y="314"/>
                    <a:pt x="1391" y="3003"/>
                    <a:pt x="1391" y="3003"/>
                  </a:cubicBezTo>
                  <a:lnTo>
                    <a:pt x="1340" y="4359"/>
                  </a:lnTo>
                  <a:cubicBezTo>
                    <a:pt x="1340" y="4359"/>
                    <a:pt x="1233" y="4312"/>
                    <a:pt x="1085" y="4312"/>
                  </a:cubicBezTo>
                  <a:cubicBezTo>
                    <a:pt x="784" y="4312"/>
                    <a:pt x="308" y="4505"/>
                    <a:pt x="185" y="5674"/>
                  </a:cubicBezTo>
                  <a:cubicBezTo>
                    <a:pt x="1" y="7424"/>
                    <a:pt x="1088" y="7474"/>
                    <a:pt x="1211" y="7474"/>
                  </a:cubicBezTo>
                  <a:cubicBezTo>
                    <a:pt x="1218" y="7474"/>
                    <a:pt x="1222" y="7473"/>
                    <a:pt x="1222" y="7473"/>
                  </a:cubicBezTo>
                  <a:cubicBezTo>
                    <a:pt x="1222" y="7473"/>
                    <a:pt x="1403" y="7470"/>
                    <a:pt x="1560" y="7414"/>
                  </a:cubicBezTo>
                  <a:lnTo>
                    <a:pt x="1560" y="7414"/>
                  </a:lnTo>
                  <a:lnTo>
                    <a:pt x="1488" y="11760"/>
                  </a:lnTo>
                  <a:cubicBezTo>
                    <a:pt x="1488" y="11760"/>
                    <a:pt x="2399" y="13503"/>
                    <a:pt x="4332" y="13503"/>
                  </a:cubicBezTo>
                  <a:cubicBezTo>
                    <a:pt x="4388" y="13503"/>
                    <a:pt x="4444" y="13502"/>
                    <a:pt x="4502" y="13499"/>
                  </a:cubicBezTo>
                  <a:cubicBezTo>
                    <a:pt x="6413" y="13401"/>
                    <a:pt x="6821" y="12268"/>
                    <a:pt x="6821" y="12268"/>
                  </a:cubicBezTo>
                  <a:lnTo>
                    <a:pt x="6405" y="10432"/>
                  </a:lnTo>
                  <a:lnTo>
                    <a:pt x="6405" y="10432"/>
                  </a:lnTo>
                  <a:cubicBezTo>
                    <a:pt x="6689" y="10479"/>
                    <a:pt x="6957" y="10502"/>
                    <a:pt x="7208" y="10502"/>
                  </a:cubicBezTo>
                  <a:cubicBezTo>
                    <a:pt x="9537" y="10502"/>
                    <a:pt x="10457" y="8580"/>
                    <a:pt x="10266" y="6971"/>
                  </a:cubicBezTo>
                  <a:cubicBezTo>
                    <a:pt x="10086" y="5470"/>
                    <a:pt x="9519" y="2435"/>
                    <a:pt x="9519" y="2435"/>
                  </a:cubicBezTo>
                  <a:cubicBezTo>
                    <a:pt x="9519" y="2435"/>
                    <a:pt x="8869" y="0"/>
                    <a:pt x="6018" y="0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2904615" y="1621028"/>
              <a:ext cx="795965" cy="807041"/>
            </a:xfrm>
            <a:custGeom>
              <a:avLst/>
              <a:gdLst/>
              <a:ahLst/>
              <a:cxnLst/>
              <a:rect l="l" t="t" r="r" b="b"/>
              <a:pathLst>
                <a:path w="17464" h="17707" extrusionOk="0">
                  <a:moveTo>
                    <a:pt x="13158" y="1"/>
                  </a:moveTo>
                  <a:cubicBezTo>
                    <a:pt x="11133" y="1"/>
                    <a:pt x="10150" y="2291"/>
                    <a:pt x="10150" y="2291"/>
                  </a:cubicBezTo>
                  <a:cubicBezTo>
                    <a:pt x="10150" y="2291"/>
                    <a:pt x="10089" y="2350"/>
                    <a:pt x="10068" y="2459"/>
                  </a:cubicBezTo>
                  <a:cubicBezTo>
                    <a:pt x="8212" y="6303"/>
                    <a:pt x="6177" y="10617"/>
                    <a:pt x="6177" y="10617"/>
                  </a:cubicBezTo>
                  <a:cubicBezTo>
                    <a:pt x="5324" y="9847"/>
                    <a:pt x="3145" y="8339"/>
                    <a:pt x="3145" y="8339"/>
                  </a:cubicBezTo>
                  <a:cubicBezTo>
                    <a:pt x="2074" y="10545"/>
                    <a:pt x="0" y="13457"/>
                    <a:pt x="0" y="13457"/>
                  </a:cubicBezTo>
                  <a:cubicBezTo>
                    <a:pt x="4221" y="17529"/>
                    <a:pt x="6132" y="17707"/>
                    <a:pt x="6434" y="17707"/>
                  </a:cubicBezTo>
                  <a:cubicBezTo>
                    <a:pt x="6463" y="17707"/>
                    <a:pt x="6477" y="17705"/>
                    <a:pt x="6477" y="17705"/>
                  </a:cubicBezTo>
                  <a:cubicBezTo>
                    <a:pt x="12363" y="16244"/>
                    <a:pt x="12537" y="4676"/>
                    <a:pt x="12541" y="3535"/>
                  </a:cubicBezTo>
                  <a:cubicBezTo>
                    <a:pt x="13209" y="3318"/>
                    <a:pt x="13696" y="2827"/>
                    <a:pt x="13848" y="2643"/>
                  </a:cubicBezTo>
                  <a:cubicBezTo>
                    <a:pt x="13896" y="2585"/>
                    <a:pt x="13979" y="2559"/>
                    <a:pt x="14083" y="2559"/>
                  </a:cubicBezTo>
                  <a:cubicBezTo>
                    <a:pt x="14529" y="2559"/>
                    <a:pt x="15377" y="3034"/>
                    <a:pt x="15641" y="3518"/>
                  </a:cubicBezTo>
                  <a:cubicBezTo>
                    <a:pt x="15773" y="3761"/>
                    <a:pt x="15931" y="3833"/>
                    <a:pt x="16072" y="3833"/>
                  </a:cubicBezTo>
                  <a:cubicBezTo>
                    <a:pt x="16279" y="3833"/>
                    <a:pt x="16449" y="3679"/>
                    <a:pt x="16449" y="3679"/>
                  </a:cubicBezTo>
                  <a:cubicBezTo>
                    <a:pt x="16505" y="3691"/>
                    <a:pt x="16555" y="3696"/>
                    <a:pt x="16600" y="3696"/>
                  </a:cubicBezTo>
                  <a:cubicBezTo>
                    <a:pt x="17015" y="3696"/>
                    <a:pt x="16985" y="3240"/>
                    <a:pt x="16985" y="3240"/>
                  </a:cubicBezTo>
                  <a:lnTo>
                    <a:pt x="16985" y="3240"/>
                  </a:lnTo>
                  <a:cubicBezTo>
                    <a:pt x="16985" y="3240"/>
                    <a:pt x="17019" y="3264"/>
                    <a:pt x="17071" y="3264"/>
                  </a:cubicBezTo>
                  <a:cubicBezTo>
                    <a:pt x="17132" y="3264"/>
                    <a:pt x="17217" y="3232"/>
                    <a:pt x="17302" y="3093"/>
                  </a:cubicBezTo>
                  <a:cubicBezTo>
                    <a:pt x="17463" y="2841"/>
                    <a:pt x="17001" y="2291"/>
                    <a:pt x="17001" y="2291"/>
                  </a:cubicBezTo>
                  <a:cubicBezTo>
                    <a:pt x="17001" y="2291"/>
                    <a:pt x="16191" y="585"/>
                    <a:pt x="13759" y="66"/>
                  </a:cubicBezTo>
                  <a:cubicBezTo>
                    <a:pt x="13550" y="21"/>
                    <a:pt x="13349" y="1"/>
                    <a:pt x="13158" y="1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2344182" y="2416326"/>
              <a:ext cx="1312860" cy="1719229"/>
            </a:xfrm>
            <a:custGeom>
              <a:avLst/>
              <a:gdLst/>
              <a:ahLst/>
              <a:cxnLst/>
              <a:rect l="l" t="t" r="r" b="b"/>
              <a:pathLst>
                <a:path w="28805" h="37721" extrusionOk="0">
                  <a:moveTo>
                    <a:pt x="17459" y="0"/>
                  </a:moveTo>
                  <a:cubicBezTo>
                    <a:pt x="17459" y="0"/>
                    <a:pt x="12888" y="841"/>
                    <a:pt x="7945" y="841"/>
                  </a:cubicBezTo>
                  <a:cubicBezTo>
                    <a:pt x="6707" y="841"/>
                    <a:pt x="5445" y="789"/>
                    <a:pt x="4226" y="657"/>
                  </a:cubicBezTo>
                  <a:lnTo>
                    <a:pt x="0" y="35388"/>
                  </a:lnTo>
                  <a:cubicBezTo>
                    <a:pt x="0" y="35388"/>
                    <a:pt x="1490" y="37625"/>
                    <a:pt x="8606" y="37625"/>
                  </a:cubicBezTo>
                  <a:cubicBezTo>
                    <a:pt x="9397" y="37625"/>
                    <a:pt x="10257" y="37597"/>
                    <a:pt x="11193" y="37536"/>
                  </a:cubicBezTo>
                  <a:cubicBezTo>
                    <a:pt x="11193" y="37536"/>
                    <a:pt x="12879" y="23825"/>
                    <a:pt x="13032" y="20178"/>
                  </a:cubicBezTo>
                  <a:cubicBezTo>
                    <a:pt x="13032" y="20178"/>
                    <a:pt x="12961" y="16194"/>
                    <a:pt x="13032" y="14220"/>
                  </a:cubicBezTo>
                  <a:cubicBezTo>
                    <a:pt x="13032" y="14220"/>
                    <a:pt x="14419" y="19560"/>
                    <a:pt x="14583" y="20178"/>
                  </a:cubicBezTo>
                  <a:cubicBezTo>
                    <a:pt x="14748" y="20797"/>
                    <a:pt x="17049" y="33658"/>
                    <a:pt x="18118" y="37626"/>
                  </a:cubicBezTo>
                  <a:cubicBezTo>
                    <a:pt x="18118" y="37626"/>
                    <a:pt x="18762" y="37721"/>
                    <a:pt x="19837" y="37721"/>
                  </a:cubicBezTo>
                  <a:cubicBezTo>
                    <a:pt x="21810" y="37721"/>
                    <a:pt x="25238" y="37402"/>
                    <a:pt x="28804" y="35592"/>
                  </a:cubicBezTo>
                  <a:cubicBezTo>
                    <a:pt x="28804" y="35592"/>
                    <a:pt x="24612" y="19236"/>
                    <a:pt x="22885" y="13810"/>
                  </a:cubicBezTo>
                  <a:cubicBezTo>
                    <a:pt x="21159" y="8384"/>
                    <a:pt x="17459" y="0"/>
                    <a:pt x="17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344136" y="4274605"/>
              <a:ext cx="1575067" cy="276017"/>
            </a:xfrm>
            <a:custGeom>
              <a:avLst/>
              <a:gdLst/>
              <a:ahLst/>
              <a:cxnLst/>
              <a:rect l="l" t="t" r="r" b="b"/>
              <a:pathLst>
                <a:path w="34558" h="6056" extrusionOk="0">
                  <a:moveTo>
                    <a:pt x="8165" y="0"/>
                  </a:moveTo>
                  <a:cubicBezTo>
                    <a:pt x="7185" y="121"/>
                    <a:pt x="6222" y="163"/>
                    <a:pt x="5404" y="163"/>
                  </a:cubicBezTo>
                  <a:cubicBezTo>
                    <a:pt x="4248" y="163"/>
                    <a:pt x="3380" y="78"/>
                    <a:pt x="3162" y="6"/>
                  </a:cubicBezTo>
                  <a:cubicBezTo>
                    <a:pt x="3152" y="3"/>
                    <a:pt x="3141" y="1"/>
                    <a:pt x="3130" y="1"/>
                  </a:cubicBezTo>
                  <a:cubicBezTo>
                    <a:pt x="2755" y="1"/>
                    <a:pt x="2167" y="2036"/>
                    <a:pt x="2167" y="2036"/>
                  </a:cubicBezTo>
                  <a:cubicBezTo>
                    <a:pt x="153" y="2036"/>
                    <a:pt x="0" y="4511"/>
                    <a:pt x="25" y="5576"/>
                  </a:cubicBezTo>
                  <a:cubicBezTo>
                    <a:pt x="33" y="5844"/>
                    <a:pt x="252" y="6056"/>
                    <a:pt x="519" y="6056"/>
                  </a:cubicBezTo>
                  <a:lnTo>
                    <a:pt x="8153" y="6056"/>
                  </a:lnTo>
                  <a:cubicBezTo>
                    <a:pt x="8421" y="6056"/>
                    <a:pt x="8640" y="5842"/>
                    <a:pt x="8647" y="5575"/>
                  </a:cubicBezTo>
                  <a:cubicBezTo>
                    <a:pt x="8767" y="913"/>
                    <a:pt x="8165" y="0"/>
                    <a:pt x="8165" y="0"/>
                  </a:cubicBezTo>
                  <a:close/>
                  <a:moveTo>
                    <a:pt x="27482" y="0"/>
                  </a:moveTo>
                  <a:cubicBezTo>
                    <a:pt x="27482" y="0"/>
                    <a:pt x="25318" y="277"/>
                    <a:pt x="23475" y="277"/>
                  </a:cubicBezTo>
                  <a:cubicBezTo>
                    <a:pt x="23001" y="277"/>
                    <a:pt x="22548" y="259"/>
                    <a:pt x="22159" y="213"/>
                  </a:cubicBezTo>
                  <a:cubicBezTo>
                    <a:pt x="22102" y="206"/>
                    <a:pt x="22047" y="203"/>
                    <a:pt x="21993" y="203"/>
                  </a:cubicBezTo>
                  <a:cubicBezTo>
                    <a:pt x="21549" y="203"/>
                    <a:pt x="21198" y="431"/>
                    <a:pt x="21247" y="965"/>
                  </a:cubicBezTo>
                  <a:lnTo>
                    <a:pt x="22119" y="4995"/>
                  </a:lnTo>
                  <a:cubicBezTo>
                    <a:pt x="22119" y="5580"/>
                    <a:pt x="22512" y="6056"/>
                    <a:pt x="22996" y="6056"/>
                  </a:cubicBezTo>
                  <a:lnTo>
                    <a:pt x="33497" y="6056"/>
                  </a:lnTo>
                  <a:cubicBezTo>
                    <a:pt x="34106" y="6056"/>
                    <a:pt x="34558" y="5368"/>
                    <a:pt x="34416" y="4652"/>
                  </a:cubicBezTo>
                  <a:cubicBezTo>
                    <a:pt x="34106" y="3083"/>
                    <a:pt x="33577" y="2019"/>
                    <a:pt x="29289" y="2019"/>
                  </a:cubicBezTo>
                  <a:cubicBezTo>
                    <a:pt x="29286" y="2017"/>
                    <a:pt x="28778" y="1305"/>
                    <a:pt x="274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2341675" y="1205763"/>
              <a:ext cx="1835132" cy="3308061"/>
            </a:xfrm>
            <a:custGeom>
              <a:avLst/>
              <a:gdLst/>
              <a:ahLst/>
              <a:cxnLst/>
              <a:rect l="l" t="t" r="r" b="b"/>
              <a:pathLst>
                <a:path w="40264" h="72581" extrusionOk="0">
                  <a:moveTo>
                    <a:pt x="15322" y="1"/>
                  </a:moveTo>
                  <a:cubicBezTo>
                    <a:pt x="15155" y="1"/>
                    <a:pt x="14995" y="8"/>
                    <a:pt x="14853" y="21"/>
                  </a:cubicBezTo>
                  <a:cubicBezTo>
                    <a:pt x="14158" y="87"/>
                    <a:pt x="14086" y="763"/>
                    <a:pt x="14482" y="763"/>
                  </a:cubicBezTo>
                  <a:cubicBezTo>
                    <a:pt x="14514" y="763"/>
                    <a:pt x="14549" y="758"/>
                    <a:pt x="14587" y="749"/>
                  </a:cubicBezTo>
                  <a:cubicBezTo>
                    <a:pt x="14867" y="678"/>
                    <a:pt x="15345" y="664"/>
                    <a:pt x="15720" y="664"/>
                  </a:cubicBezTo>
                  <a:cubicBezTo>
                    <a:pt x="15676" y="411"/>
                    <a:pt x="15635" y="186"/>
                    <a:pt x="15603" y="7"/>
                  </a:cubicBezTo>
                  <a:cubicBezTo>
                    <a:pt x="15508" y="3"/>
                    <a:pt x="15414" y="1"/>
                    <a:pt x="15322" y="1"/>
                  </a:cubicBezTo>
                  <a:close/>
                  <a:moveTo>
                    <a:pt x="11975" y="197"/>
                  </a:moveTo>
                  <a:cubicBezTo>
                    <a:pt x="11922" y="197"/>
                    <a:pt x="11864" y="202"/>
                    <a:pt x="11804" y="212"/>
                  </a:cubicBezTo>
                  <a:cubicBezTo>
                    <a:pt x="11061" y="347"/>
                    <a:pt x="9863" y="778"/>
                    <a:pt x="10042" y="1218"/>
                  </a:cubicBezTo>
                  <a:cubicBezTo>
                    <a:pt x="10072" y="1292"/>
                    <a:pt x="10147" y="1316"/>
                    <a:pt x="10234" y="1316"/>
                  </a:cubicBezTo>
                  <a:cubicBezTo>
                    <a:pt x="10406" y="1316"/>
                    <a:pt x="10624" y="1221"/>
                    <a:pt x="10624" y="1221"/>
                  </a:cubicBezTo>
                  <a:cubicBezTo>
                    <a:pt x="10624" y="1221"/>
                    <a:pt x="11729" y="856"/>
                    <a:pt x="12254" y="842"/>
                  </a:cubicBezTo>
                  <a:cubicBezTo>
                    <a:pt x="12735" y="829"/>
                    <a:pt x="12579" y="197"/>
                    <a:pt x="11975" y="197"/>
                  </a:cubicBezTo>
                  <a:close/>
                  <a:moveTo>
                    <a:pt x="15873" y="1525"/>
                  </a:moveTo>
                  <a:cubicBezTo>
                    <a:pt x="15857" y="1525"/>
                    <a:pt x="15840" y="1525"/>
                    <a:pt x="15825" y="1527"/>
                  </a:cubicBezTo>
                  <a:cubicBezTo>
                    <a:pt x="15498" y="1537"/>
                    <a:pt x="15165" y="1654"/>
                    <a:pt x="14909" y="1862"/>
                  </a:cubicBezTo>
                  <a:cubicBezTo>
                    <a:pt x="14656" y="2073"/>
                    <a:pt x="14479" y="2360"/>
                    <a:pt x="14451" y="2678"/>
                  </a:cubicBezTo>
                  <a:cubicBezTo>
                    <a:pt x="14450" y="2693"/>
                    <a:pt x="14454" y="2708"/>
                    <a:pt x="14465" y="2718"/>
                  </a:cubicBezTo>
                  <a:cubicBezTo>
                    <a:pt x="14476" y="2731"/>
                    <a:pt x="14491" y="2737"/>
                    <a:pt x="14506" y="2737"/>
                  </a:cubicBezTo>
                  <a:cubicBezTo>
                    <a:pt x="14519" y="2737"/>
                    <a:pt x="14533" y="2733"/>
                    <a:pt x="14543" y="2724"/>
                  </a:cubicBezTo>
                  <a:lnTo>
                    <a:pt x="14550" y="2718"/>
                  </a:lnTo>
                  <a:cubicBezTo>
                    <a:pt x="14759" y="2531"/>
                    <a:pt x="14974" y="2388"/>
                    <a:pt x="15188" y="2294"/>
                  </a:cubicBezTo>
                  <a:cubicBezTo>
                    <a:pt x="15405" y="2205"/>
                    <a:pt x="15622" y="2149"/>
                    <a:pt x="15853" y="2137"/>
                  </a:cubicBezTo>
                  <a:cubicBezTo>
                    <a:pt x="15882" y="2136"/>
                    <a:pt x="15911" y="2135"/>
                    <a:pt x="15940" y="2135"/>
                  </a:cubicBezTo>
                  <a:cubicBezTo>
                    <a:pt x="15951" y="2135"/>
                    <a:pt x="15963" y="2135"/>
                    <a:pt x="15975" y="2135"/>
                  </a:cubicBezTo>
                  <a:cubicBezTo>
                    <a:pt x="15941" y="1930"/>
                    <a:pt x="15905" y="1725"/>
                    <a:pt x="15873" y="1525"/>
                  </a:cubicBezTo>
                  <a:close/>
                  <a:moveTo>
                    <a:pt x="7164" y="1891"/>
                  </a:moveTo>
                  <a:cubicBezTo>
                    <a:pt x="7095" y="1891"/>
                    <a:pt x="7009" y="1907"/>
                    <a:pt x="6924" y="1963"/>
                  </a:cubicBezTo>
                  <a:cubicBezTo>
                    <a:pt x="6735" y="2088"/>
                    <a:pt x="6630" y="2363"/>
                    <a:pt x="6614" y="2780"/>
                  </a:cubicBezTo>
                  <a:cubicBezTo>
                    <a:pt x="6613" y="2823"/>
                    <a:pt x="6647" y="2858"/>
                    <a:pt x="6689" y="2860"/>
                  </a:cubicBezTo>
                  <a:lnTo>
                    <a:pt x="6692" y="2860"/>
                  </a:lnTo>
                  <a:cubicBezTo>
                    <a:pt x="6733" y="2860"/>
                    <a:pt x="6767" y="2828"/>
                    <a:pt x="6769" y="2786"/>
                  </a:cubicBezTo>
                  <a:cubicBezTo>
                    <a:pt x="6783" y="2428"/>
                    <a:pt x="6863" y="2188"/>
                    <a:pt x="7008" y="2093"/>
                  </a:cubicBezTo>
                  <a:cubicBezTo>
                    <a:pt x="7064" y="2055"/>
                    <a:pt x="7122" y="2045"/>
                    <a:pt x="7167" y="2045"/>
                  </a:cubicBezTo>
                  <a:cubicBezTo>
                    <a:pt x="7214" y="2045"/>
                    <a:pt x="7247" y="2056"/>
                    <a:pt x="7250" y="2057"/>
                  </a:cubicBezTo>
                  <a:cubicBezTo>
                    <a:pt x="7258" y="2060"/>
                    <a:pt x="7267" y="2062"/>
                    <a:pt x="7275" y="2062"/>
                  </a:cubicBezTo>
                  <a:cubicBezTo>
                    <a:pt x="7306" y="2062"/>
                    <a:pt x="7336" y="2043"/>
                    <a:pt x="7347" y="2012"/>
                  </a:cubicBezTo>
                  <a:cubicBezTo>
                    <a:pt x="7361" y="1974"/>
                    <a:pt x="7342" y="1930"/>
                    <a:pt x="7302" y="1913"/>
                  </a:cubicBezTo>
                  <a:cubicBezTo>
                    <a:pt x="7298" y="1912"/>
                    <a:pt x="7243" y="1891"/>
                    <a:pt x="7164" y="1891"/>
                  </a:cubicBezTo>
                  <a:close/>
                  <a:moveTo>
                    <a:pt x="11855" y="1837"/>
                  </a:moveTo>
                  <a:cubicBezTo>
                    <a:pt x="11801" y="1837"/>
                    <a:pt x="11747" y="1841"/>
                    <a:pt x="11694" y="1848"/>
                  </a:cubicBezTo>
                  <a:cubicBezTo>
                    <a:pt x="11381" y="1882"/>
                    <a:pt x="11072" y="2025"/>
                    <a:pt x="10846" y="2247"/>
                  </a:cubicBezTo>
                  <a:cubicBezTo>
                    <a:pt x="10624" y="2469"/>
                    <a:pt x="10481" y="2758"/>
                    <a:pt x="10482" y="3063"/>
                  </a:cubicBezTo>
                  <a:cubicBezTo>
                    <a:pt x="10482" y="3077"/>
                    <a:pt x="10488" y="3092"/>
                    <a:pt x="10498" y="3103"/>
                  </a:cubicBezTo>
                  <a:cubicBezTo>
                    <a:pt x="10509" y="3114"/>
                    <a:pt x="10523" y="3119"/>
                    <a:pt x="10537" y="3119"/>
                  </a:cubicBezTo>
                  <a:cubicBezTo>
                    <a:pt x="10551" y="3119"/>
                    <a:pt x="10565" y="3114"/>
                    <a:pt x="10576" y="3103"/>
                  </a:cubicBezTo>
                  <a:lnTo>
                    <a:pt x="10581" y="3096"/>
                  </a:lnTo>
                  <a:cubicBezTo>
                    <a:pt x="10768" y="2902"/>
                    <a:pt x="10962" y="2752"/>
                    <a:pt x="11156" y="2650"/>
                  </a:cubicBezTo>
                  <a:cubicBezTo>
                    <a:pt x="11353" y="2548"/>
                    <a:pt x="11553" y="2483"/>
                    <a:pt x="11770" y="2455"/>
                  </a:cubicBezTo>
                  <a:cubicBezTo>
                    <a:pt x="11827" y="2447"/>
                    <a:pt x="11883" y="2443"/>
                    <a:pt x="11940" y="2443"/>
                  </a:cubicBezTo>
                  <a:cubicBezTo>
                    <a:pt x="12081" y="2443"/>
                    <a:pt x="12222" y="2469"/>
                    <a:pt x="12368" y="2524"/>
                  </a:cubicBezTo>
                  <a:cubicBezTo>
                    <a:pt x="12576" y="2601"/>
                    <a:pt x="12787" y="2735"/>
                    <a:pt x="13004" y="2895"/>
                  </a:cubicBezTo>
                  <a:lnTo>
                    <a:pt x="13009" y="2899"/>
                  </a:lnTo>
                  <a:cubicBezTo>
                    <a:pt x="13019" y="2906"/>
                    <a:pt x="13030" y="2910"/>
                    <a:pt x="13042" y="2910"/>
                  </a:cubicBezTo>
                  <a:cubicBezTo>
                    <a:pt x="13045" y="2910"/>
                    <a:pt x="13048" y="2910"/>
                    <a:pt x="13052" y="2909"/>
                  </a:cubicBezTo>
                  <a:cubicBezTo>
                    <a:pt x="13081" y="2905"/>
                    <a:pt x="13101" y="2877"/>
                    <a:pt x="13096" y="2845"/>
                  </a:cubicBezTo>
                  <a:cubicBezTo>
                    <a:pt x="13040" y="2553"/>
                    <a:pt x="12871" y="2292"/>
                    <a:pt x="12622" y="2094"/>
                  </a:cubicBezTo>
                  <a:cubicBezTo>
                    <a:pt x="12414" y="1930"/>
                    <a:pt x="12133" y="1837"/>
                    <a:pt x="11855" y="1837"/>
                  </a:cubicBezTo>
                  <a:close/>
                  <a:moveTo>
                    <a:pt x="7613" y="2823"/>
                  </a:moveTo>
                  <a:cubicBezTo>
                    <a:pt x="7571" y="2824"/>
                    <a:pt x="7540" y="2860"/>
                    <a:pt x="7540" y="2902"/>
                  </a:cubicBezTo>
                  <a:cubicBezTo>
                    <a:pt x="7545" y="3022"/>
                    <a:pt x="7504" y="3055"/>
                    <a:pt x="7429" y="3111"/>
                  </a:cubicBezTo>
                  <a:cubicBezTo>
                    <a:pt x="7359" y="3167"/>
                    <a:pt x="7272" y="3233"/>
                    <a:pt x="7228" y="3383"/>
                  </a:cubicBezTo>
                  <a:cubicBezTo>
                    <a:pt x="7129" y="3715"/>
                    <a:pt x="7497" y="3932"/>
                    <a:pt x="7513" y="3940"/>
                  </a:cubicBezTo>
                  <a:cubicBezTo>
                    <a:pt x="7526" y="3948"/>
                    <a:pt x="7538" y="3952"/>
                    <a:pt x="7550" y="3952"/>
                  </a:cubicBezTo>
                  <a:cubicBezTo>
                    <a:pt x="7576" y="3952"/>
                    <a:pt x="7603" y="3938"/>
                    <a:pt x="7618" y="3912"/>
                  </a:cubicBezTo>
                  <a:cubicBezTo>
                    <a:pt x="7639" y="3875"/>
                    <a:pt x="7626" y="3829"/>
                    <a:pt x="7589" y="3807"/>
                  </a:cubicBezTo>
                  <a:cubicBezTo>
                    <a:pt x="7585" y="3806"/>
                    <a:pt x="7312" y="3643"/>
                    <a:pt x="7376" y="3428"/>
                  </a:cubicBezTo>
                  <a:cubicBezTo>
                    <a:pt x="7405" y="3324"/>
                    <a:pt x="7460" y="3283"/>
                    <a:pt x="7524" y="3233"/>
                  </a:cubicBezTo>
                  <a:cubicBezTo>
                    <a:pt x="7606" y="3169"/>
                    <a:pt x="7702" y="3096"/>
                    <a:pt x="7694" y="2898"/>
                  </a:cubicBezTo>
                  <a:cubicBezTo>
                    <a:pt x="7691" y="2857"/>
                    <a:pt x="7659" y="2823"/>
                    <a:pt x="7618" y="2823"/>
                  </a:cubicBezTo>
                  <a:close/>
                  <a:moveTo>
                    <a:pt x="13782" y="3748"/>
                  </a:moveTo>
                  <a:cubicBezTo>
                    <a:pt x="13703" y="3748"/>
                    <a:pt x="13632" y="3782"/>
                    <a:pt x="13562" y="3853"/>
                  </a:cubicBezTo>
                  <a:cubicBezTo>
                    <a:pt x="13533" y="3882"/>
                    <a:pt x="13534" y="3932"/>
                    <a:pt x="13565" y="3960"/>
                  </a:cubicBezTo>
                  <a:cubicBezTo>
                    <a:pt x="13581" y="3974"/>
                    <a:pt x="13601" y="3981"/>
                    <a:pt x="13619" y="3981"/>
                  </a:cubicBezTo>
                  <a:cubicBezTo>
                    <a:pt x="13639" y="3981"/>
                    <a:pt x="13660" y="3974"/>
                    <a:pt x="13674" y="3959"/>
                  </a:cubicBezTo>
                  <a:cubicBezTo>
                    <a:pt x="13700" y="3932"/>
                    <a:pt x="13738" y="3899"/>
                    <a:pt x="13779" y="3899"/>
                  </a:cubicBezTo>
                  <a:cubicBezTo>
                    <a:pt x="13814" y="3899"/>
                    <a:pt x="13838" y="3925"/>
                    <a:pt x="13841" y="3926"/>
                  </a:cubicBezTo>
                  <a:cubicBezTo>
                    <a:pt x="13857" y="3942"/>
                    <a:pt x="13877" y="3951"/>
                    <a:pt x="13898" y="3951"/>
                  </a:cubicBezTo>
                  <a:cubicBezTo>
                    <a:pt x="13916" y="3951"/>
                    <a:pt x="13934" y="3945"/>
                    <a:pt x="13949" y="3932"/>
                  </a:cubicBezTo>
                  <a:cubicBezTo>
                    <a:pt x="13980" y="3904"/>
                    <a:pt x="13983" y="3856"/>
                    <a:pt x="13954" y="3824"/>
                  </a:cubicBezTo>
                  <a:cubicBezTo>
                    <a:pt x="13947" y="3817"/>
                    <a:pt x="13885" y="3749"/>
                    <a:pt x="13782" y="3748"/>
                  </a:cubicBezTo>
                  <a:close/>
                  <a:moveTo>
                    <a:pt x="13998" y="2029"/>
                  </a:moveTo>
                  <a:cubicBezTo>
                    <a:pt x="13987" y="2029"/>
                    <a:pt x="13975" y="2031"/>
                    <a:pt x="13964" y="2036"/>
                  </a:cubicBezTo>
                  <a:cubicBezTo>
                    <a:pt x="13927" y="2056"/>
                    <a:pt x="13912" y="2101"/>
                    <a:pt x="13929" y="2138"/>
                  </a:cubicBezTo>
                  <a:cubicBezTo>
                    <a:pt x="13947" y="2166"/>
                    <a:pt x="14284" y="2852"/>
                    <a:pt x="14513" y="3147"/>
                  </a:cubicBezTo>
                  <a:cubicBezTo>
                    <a:pt x="14706" y="3394"/>
                    <a:pt x="14650" y="3556"/>
                    <a:pt x="14645" y="3571"/>
                  </a:cubicBezTo>
                  <a:cubicBezTo>
                    <a:pt x="14606" y="3736"/>
                    <a:pt x="14457" y="3895"/>
                    <a:pt x="14330" y="3895"/>
                  </a:cubicBezTo>
                  <a:cubicBezTo>
                    <a:pt x="14328" y="3895"/>
                    <a:pt x="14325" y="3895"/>
                    <a:pt x="14322" y="3895"/>
                  </a:cubicBezTo>
                  <a:cubicBezTo>
                    <a:pt x="14276" y="3897"/>
                    <a:pt x="14246" y="3928"/>
                    <a:pt x="14244" y="3970"/>
                  </a:cubicBezTo>
                  <a:cubicBezTo>
                    <a:pt x="14244" y="4013"/>
                    <a:pt x="14277" y="4048"/>
                    <a:pt x="14319" y="4048"/>
                  </a:cubicBezTo>
                  <a:lnTo>
                    <a:pt x="14324" y="4048"/>
                  </a:lnTo>
                  <a:cubicBezTo>
                    <a:pt x="14539" y="4048"/>
                    <a:pt x="14741" y="3822"/>
                    <a:pt x="14791" y="3619"/>
                  </a:cubicBezTo>
                  <a:cubicBezTo>
                    <a:pt x="14793" y="3608"/>
                    <a:pt x="14882" y="3376"/>
                    <a:pt x="14633" y="3055"/>
                  </a:cubicBezTo>
                  <a:cubicBezTo>
                    <a:pt x="14414" y="2773"/>
                    <a:pt x="14070" y="2079"/>
                    <a:pt x="14068" y="2072"/>
                  </a:cubicBezTo>
                  <a:cubicBezTo>
                    <a:pt x="14054" y="2045"/>
                    <a:pt x="14027" y="2029"/>
                    <a:pt x="13998" y="2029"/>
                  </a:cubicBezTo>
                  <a:close/>
                  <a:moveTo>
                    <a:pt x="13387" y="3285"/>
                  </a:moveTo>
                  <a:cubicBezTo>
                    <a:pt x="13370" y="3285"/>
                    <a:pt x="13353" y="3291"/>
                    <a:pt x="13339" y="3304"/>
                  </a:cubicBezTo>
                  <a:cubicBezTo>
                    <a:pt x="13329" y="3312"/>
                    <a:pt x="13103" y="3506"/>
                    <a:pt x="13122" y="3741"/>
                  </a:cubicBezTo>
                  <a:cubicBezTo>
                    <a:pt x="13135" y="3871"/>
                    <a:pt x="13216" y="3984"/>
                    <a:pt x="13367" y="4076"/>
                  </a:cubicBezTo>
                  <a:cubicBezTo>
                    <a:pt x="13379" y="4083"/>
                    <a:pt x="13393" y="4088"/>
                    <a:pt x="13405" y="4088"/>
                  </a:cubicBezTo>
                  <a:cubicBezTo>
                    <a:pt x="13432" y="4088"/>
                    <a:pt x="13456" y="4075"/>
                    <a:pt x="13471" y="4051"/>
                  </a:cubicBezTo>
                  <a:cubicBezTo>
                    <a:pt x="13492" y="4015"/>
                    <a:pt x="13482" y="3967"/>
                    <a:pt x="13445" y="3946"/>
                  </a:cubicBezTo>
                  <a:cubicBezTo>
                    <a:pt x="13339" y="3882"/>
                    <a:pt x="13282" y="3807"/>
                    <a:pt x="13275" y="3728"/>
                  </a:cubicBezTo>
                  <a:cubicBezTo>
                    <a:pt x="13263" y="3573"/>
                    <a:pt x="13435" y="3423"/>
                    <a:pt x="13438" y="3421"/>
                  </a:cubicBezTo>
                  <a:cubicBezTo>
                    <a:pt x="13469" y="3393"/>
                    <a:pt x="13473" y="3345"/>
                    <a:pt x="13446" y="3312"/>
                  </a:cubicBezTo>
                  <a:cubicBezTo>
                    <a:pt x="13431" y="3295"/>
                    <a:pt x="13409" y="3285"/>
                    <a:pt x="13387" y="3285"/>
                  </a:cubicBezTo>
                  <a:close/>
                  <a:moveTo>
                    <a:pt x="7903" y="4267"/>
                  </a:moveTo>
                  <a:cubicBezTo>
                    <a:pt x="7885" y="4267"/>
                    <a:pt x="7866" y="4274"/>
                    <a:pt x="7852" y="4287"/>
                  </a:cubicBezTo>
                  <a:cubicBezTo>
                    <a:pt x="7851" y="4288"/>
                    <a:pt x="7704" y="4423"/>
                    <a:pt x="7541" y="4463"/>
                  </a:cubicBezTo>
                  <a:cubicBezTo>
                    <a:pt x="7500" y="4472"/>
                    <a:pt x="7476" y="4515"/>
                    <a:pt x="7486" y="4556"/>
                  </a:cubicBezTo>
                  <a:cubicBezTo>
                    <a:pt x="7496" y="4591"/>
                    <a:pt x="7527" y="4614"/>
                    <a:pt x="7561" y="4614"/>
                  </a:cubicBezTo>
                  <a:cubicBezTo>
                    <a:pt x="7567" y="4614"/>
                    <a:pt x="7574" y="4614"/>
                    <a:pt x="7578" y="4612"/>
                  </a:cubicBezTo>
                  <a:cubicBezTo>
                    <a:pt x="7779" y="4563"/>
                    <a:pt x="7950" y="4407"/>
                    <a:pt x="7957" y="4400"/>
                  </a:cubicBezTo>
                  <a:cubicBezTo>
                    <a:pt x="7988" y="4372"/>
                    <a:pt x="7990" y="4322"/>
                    <a:pt x="7960" y="4293"/>
                  </a:cubicBezTo>
                  <a:cubicBezTo>
                    <a:pt x="7945" y="4276"/>
                    <a:pt x="7924" y="4267"/>
                    <a:pt x="7903" y="4267"/>
                  </a:cubicBezTo>
                  <a:close/>
                  <a:moveTo>
                    <a:pt x="14852" y="4953"/>
                  </a:moveTo>
                  <a:cubicBezTo>
                    <a:pt x="14831" y="4953"/>
                    <a:pt x="14811" y="4961"/>
                    <a:pt x="14796" y="4977"/>
                  </a:cubicBezTo>
                  <a:cubicBezTo>
                    <a:pt x="14512" y="5265"/>
                    <a:pt x="14234" y="5358"/>
                    <a:pt x="13993" y="5358"/>
                  </a:cubicBezTo>
                  <a:cubicBezTo>
                    <a:pt x="13576" y="5358"/>
                    <a:pt x="13272" y="5079"/>
                    <a:pt x="13253" y="5060"/>
                  </a:cubicBezTo>
                  <a:cubicBezTo>
                    <a:pt x="13238" y="5046"/>
                    <a:pt x="13219" y="5039"/>
                    <a:pt x="13200" y="5039"/>
                  </a:cubicBezTo>
                  <a:cubicBezTo>
                    <a:pt x="13180" y="5039"/>
                    <a:pt x="13160" y="5047"/>
                    <a:pt x="13145" y="5064"/>
                  </a:cubicBezTo>
                  <a:cubicBezTo>
                    <a:pt x="13117" y="5094"/>
                    <a:pt x="13117" y="5143"/>
                    <a:pt x="13149" y="5171"/>
                  </a:cubicBezTo>
                  <a:cubicBezTo>
                    <a:pt x="13154" y="5177"/>
                    <a:pt x="13513" y="5508"/>
                    <a:pt x="14002" y="5508"/>
                  </a:cubicBezTo>
                  <a:cubicBezTo>
                    <a:pt x="14276" y="5508"/>
                    <a:pt x="14591" y="5405"/>
                    <a:pt x="14907" y="5084"/>
                  </a:cubicBezTo>
                  <a:cubicBezTo>
                    <a:pt x="14938" y="5052"/>
                    <a:pt x="14938" y="5006"/>
                    <a:pt x="14907" y="4975"/>
                  </a:cubicBezTo>
                  <a:cubicBezTo>
                    <a:pt x="14891" y="4960"/>
                    <a:pt x="14871" y="4953"/>
                    <a:pt x="14852" y="4953"/>
                  </a:cubicBezTo>
                  <a:close/>
                  <a:moveTo>
                    <a:pt x="15101" y="4530"/>
                  </a:moveTo>
                  <a:cubicBezTo>
                    <a:pt x="15152" y="4530"/>
                    <a:pt x="15185" y="4554"/>
                    <a:pt x="15197" y="4614"/>
                  </a:cubicBezTo>
                  <a:cubicBezTo>
                    <a:pt x="15250" y="4881"/>
                    <a:pt x="15557" y="6189"/>
                    <a:pt x="14209" y="6324"/>
                  </a:cubicBezTo>
                  <a:cubicBezTo>
                    <a:pt x="14154" y="6330"/>
                    <a:pt x="14100" y="6333"/>
                    <a:pt x="14048" y="6333"/>
                  </a:cubicBezTo>
                  <a:cubicBezTo>
                    <a:pt x="12840" y="6333"/>
                    <a:pt x="12524" y="4897"/>
                    <a:pt x="12986" y="4897"/>
                  </a:cubicBezTo>
                  <a:cubicBezTo>
                    <a:pt x="12990" y="4897"/>
                    <a:pt x="12993" y="4897"/>
                    <a:pt x="12997" y="4897"/>
                  </a:cubicBezTo>
                  <a:cubicBezTo>
                    <a:pt x="13137" y="4904"/>
                    <a:pt x="13265" y="4906"/>
                    <a:pt x="13379" y="4906"/>
                  </a:cubicBezTo>
                  <a:cubicBezTo>
                    <a:pt x="13818" y="4906"/>
                    <a:pt x="14063" y="4867"/>
                    <a:pt x="14063" y="4867"/>
                  </a:cubicBezTo>
                  <a:cubicBezTo>
                    <a:pt x="14543" y="4807"/>
                    <a:pt x="14928" y="4530"/>
                    <a:pt x="15101" y="4530"/>
                  </a:cubicBezTo>
                  <a:close/>
                  <a:moveTo>
                    <a:pt x="15386" y="3825"/>
                  </a:moveTo>
                  <a:cubicBezTo>
                    <a:pt x="14946" y="3825"/>
                    <a:pt x="14829" y="4152"/>
                    <a:pt x="13892" y="4209"/>
                  </a:cubicBezTo>
                  <a:cubicBezTo>
                    <a:pt x="13892" y="4209"/>
                    <a:pt x="13514" y="4273"/>
                    <a:pt x="12982" y="4273"/>
                  </a:cubicBezTo>
                  <a:cubicBezTo>
                    <a:pt x="12811" y="4273"/>
                    <a:pt x="12624" y="4266"/>
                    <a:pt x="12428" y="4249"/>
                  </a:cubicBezTo>
                  <a:cubicBezTo>
                    <a:pt x="12401" y="4246"/>
                    <a:pt x="12375" y="4245"/>
                    <a:pt x="12350" y="4245"/>
                  </a:cubicBezTo>
                  <a:cubicBezTo>
                    <a:pt x="11637" y="4245"/>
                    <a:pt x="11812" y="5256"/>
                    <a:pt x="11954" y="5904"/>
                  </a:cubicBezTo>
                  <a:cubicBezTo>
                    <a:pt x="12099" y="6565"/>
                    <a:pt x="12468" y="8023"/>
                    <a:pt x="14014" y="8023"/>
                  </a:cubicBezTo>
                  <a:cubicBezTo>
                    <a:pt x="14033" y="8023"/>
                    <a:pt x="14052" y="8023"/>
                    <a:pt x="14072" y="8022"/>
                  </a:cubicBezTo>
                  <a:cubicBezTo>
                    <a:pt x="15668" y="7985"/>
                    <a:pt x="15935" y="6133"/>
                    <a:pt x="15946" y="5550"/>
                  </a:cubicBezTo>
                  <a:cubicBezTo>
                    <a:pt x="15959" y="4966"/>
                    <a:pt x="16081" y="3906"/>
                    <a:pt x="15521" y="3834"/>
                  </a:cubicBezTo>
                  <a:cubicBezTo>
                    <a:pt x="15472" y="3828"/>
                    <a:pt x="15428" y="3825"/>
                    <a:pt x="15386" y="3825"/>
                  </a:cubicBezTo>
                  <a:close/>
                  <a:moveTo>
                    <a:pt x="9569" y="6406"/>
                  </a:moveTo>
                  <a:lnTo>
                    <a:pt x="9569" y="6406"/>
                  </a:lnTo>
                  <a:cubicBezTo>
                    <a:pt x="9569" y="6407"/>
                    <a:pt x="10023" y="7882"/>
                    <a:pt x="12537" y="8171"/>
                  </a:cubicBezTo>
                  <a:lnTo>
                    <a:pt x="12407" y="7555"/>
                  </a:lnTo>
                  <a:cubicBezTo>
                    <a:pt x="10596" y="7243"/>
                    <a:pt x="9569" y="6407"/>
                    <a:pt x="9569" y="6406"/>
                  </a:cubicBezTo>
                  <a:close/>
                  <a:moveTo>
                    <a:pt x="27967" y="10077"/>
                  </a:moveTo>
                  <a:cubicBezTo>
                    <a:pt x="27940" y="10077"/>
                    <a:pt x="27914" y="10091"/>
                    <a:pt x="27900" y="10115"/>
                  </a:cubicBezTo>
                  <a:cubicBezTo>
                    <a:pt x="27879" y="10151"/>
                    <a:pt x="27890" y="10199"/>
                    <a:pt x="27927" y="10221"/>
                  </a:cubicBezTo>
                  <a:cubicBezTo>
                    <a:pt x="28494" y="10557"/>
                    <a:pt x="29207" y="11299"/>
                    <a:pt x="29214" y="11306"/>
                  </a:cubicBezTo>
                  <a:cubicBezTo>
                    <a:pt x="29228" y="11323"/>
                    <a:pt x="29250" y="11330"/>
                    <a:pt x="29269" y="11330"/>
                  </a:cubicBezTo>
                  <a:cubicBezTo>
                    <a:pt x="29288" y="11330"/>
                    <a:pt x="29308" y="11321"/>
                    <a:pt x="29322" y="11307"/>
                  </a:cubicBezTo>
                  <a:cubicBezTo>
                    <a:pt x="29352" y="11278"/>
                    <a:pt x="29353" y="11229"/>
                    <a:pt x="29323" y="11200"/>
                  </a:cubicBezTo>
                  <a:cubicBezTo>
                    <a:pt x="29294" y="11169"/>
                    <a:pt x="28590" y="10436"/>
                    <a:pt x="28005" y="10088"/>
                  </a:cubicBezTo>
                  <a:cubicBezTo>
                    <a:pt x="27993" y="10081"/>
                    <a:pt x="27980" y="10077"/>
                    <a:pt x="27967" y="10077"/>
                  </a:cubicBezTo>
                  <a:close/>
                  <a:moveTo>
                    <a:pt x="27056" y="10079"/>
                  </a:moveTo>
                  <a:cubicBezTo>
                    <a:pt x="27022" y="10079"/>
                    <a:pt x="26992" y="10101"/>
                    <a:pt x="26982" y="10134"/>
                  </a:cubicBezTo>
                  <a:cubicBezTo>
                    <a:pt x="26970" y="10173"/>
                    <a:pt x="26993" y="10215"/>
                    <a:pt x="27034" y="10228"/>
                  </a:cubicBezTo>
                  <a:cubicBezTo>
                    <a:pt x="28692" y="10719"/>
                    <a:pt x="29260" y="12360"/>
                    <a:pt x="29265" y="12378"/>
                  </a:cubicBezTo>
                  <a:cubicBezTo>
                    <a:pt x="29277" y="12409"/>
                    <a:pt x="29306" y="12431"/>
                    <a:pt x="29337" y="12431"/>
                  </a:cubicBezTo>
                  <a:cubicBezTo>
                    <a:pt x="29347" y="12431"/>
                    <a:pt x="29354" y="12429"/>
                    <a:pt x="29363" y="12428"/>
                  </a:cubicBezTo>
                  <a:cubicBezTo>
                    <a:pt x="29404" y="12414"/>
                    <a:pt x="29425" y="12371"/>
                    <a:pt x="29411" y="12330"/>
                  </a:cubicBezTo>
                  <a:cubicBezTo>
                    <a:pt x="29405" y="12312"/>
                    <a:pt x="28814" y="10597"/>
                    <a:pt x="27078" y="10082"/>
                  </a:cubicBezTo>
                  <a:cubicBezTo>
                    <a:pt x="27071" y="10080"/>
                    <a:pt x="27063" y="10079"/>
                    <a:pt x="27056" y="10079"/>
                  </a:cubicBezTo>
                  <a:close/>
                  <a:moveTo>
                    <a:pt x="26500" y="10553"/>
                  </a:moveTo>
                  <a:cubicBezTo>
                    <a:pt x="26459" y="10553"/>
                    <a:pt x="26430" y="10584"/>
                    <a:pt x="26427" y="10624"/>
                  </a:cubicBezTo>
                  <a:cubicBezTo>
                    <a:pt x="26426" y="10665"/>
                    <a:pt x="26457" y="10702"/>
                    <a:pt x="26499" y="10705"/>
                  </a:cubicBezTo>
                  <a:cubicBezTo>
                    <a:pt x="28071" y="10812"/>
                    <a:pt x="28722" y="12796"/>
                    <a:pt x="28729" y="12817"/>
                  </a:cubicBezTo>
                  <a:cubicBezTo>
                    <a:pt x="28740" y="12848"/>
                    <a:pt x="28770" y="12869"/>
                    <a:pt x="28803" y="12869"/>
                  </a:cubicBezTo>
                  <a:cubicBezTo>
                    <a:pt x="28810" y="12869"/>
                    <a:pt x="28818" y="12868"/>
                    <a:pt x="28825" y="12866"/>
                  </a:cubicBezTo>
                  <a:cubicBezTo>
                    <a:pt x="28865" y="12854"/>
                    <a:pt x="28886" y="12810"/>
                    <a:pt x="28875" y="12770"/>
                  </a:cubicBezTo>
                  <a:cubicBezTo>
                    <a:pt x="28868" y="12749"/>
                    <a:pt x="28186" y="10668"/>
                    <a:pt x="26508" y="10553"/>
                  </a:cubicBezTo>
                  <a:cubicBezTo>
                    <a:pt x="26505" y="10553"/>
                    <a:pt x="26503" y="10553"/>
                    <a:pt x="26500" y="10553"/>
                  </a:cubicBezTo>
                  <a:close/>
                  <a:moveTo>
                    <a:pt x="22503" y="11323"/>
                  </a:moveTo>
                  <a:cubicBezTo>
                    <a:pt x="22474" y="11323"/>
                    <a:pt x="22447" y="11340"/>
                    <a:pt x="22433" y="11367"/>
                  </a:cubicBezTo>
                  <a:cubicBezTo>
                    <a:pt x="20720" y="14911"/>
                    <a:pt x="18806" y="18964"/>
                    <a:pt x="18504" y="19606"/>
                  </a:cubicBezTo>
                  <a:lnTo>
                    <a:pt x="17292" y="18644"/>
                  </a:lnTo>
                  <a:cubicBezTo>
                    <a:pt x="17278" y="18633"/>
                    <a:pt x="17261" y="18627"/>
                    <a:pt x="17244" y="18627"/>
                  </a:cubicBezTo>
                  <a:cubicBezTo>
                    <a:pt x="17222" y="18627"/>
                    <a:pt x="17200" y="18637"/>
                    <a:pt x="17184" y="18656"/>
                  </a:cubicBezTo>
                  <a:cubicBezTo>
                    <a:pt x="17159" y="18691"/>
                    <a:pt x="17163" y="18739"/>
                    <a:pt x="17197" y="18766"/>
                  </a:cubicBezTo>
                  <a:lnTo>
                    <a:pt x="18485" y="19787"/>
                  </a:lnTo>
                  <a:cubicBezTo>
                    <a:pt x="18499" y="19799"/>
                    <a:pt x="18514" y="19804"/>
                    <a:pt x="18533" y="19804"/>
                  </a:cubicBezTo>
                  <a:cubicBezTo>
                    <a:pt x="18537" y="19804"/>
                    <a:pt x="18545" y="19804"/>
                    <a:pt x="18550" y="19802"/>
                  </a:cubicBezTo>
                  <a:cubicBezTo>
                    <a:pt x="18572" y="19797"/>
                    <a:pt x="18592" y="19780"/>
                    <a:pt x="18601" y="19759"/>
                  </a:cubicBezTo>
                  <a:cubicBezTo>
                    <a:pt x="18623" y="19715"/>
                    <a:pt x="20714" y="15274"/>
                    <a:pt x="22572" y="11433"/>
                  </a:cubicBezTo>
                  <a:cubicBezTo>
                    <a:pt x="22589" y="11395"/>
                    <a:pt x="22573" y="11351"/>
                    <a:pt x="22536" y="11331"/>
                  </a:cubicBezTo>
                  <a:cubicBezTo>
                    <a:pt x="22525" y="11326"/>
                    <a:pt x="22514" y="11323"/>
                    <a:pt x="22503" y="11323"/>
                  </a:cubicBezTo>
                  <a:close/>
                  <a:moveTo>
                    <a:pt x="33787" y="23449"/>
                  </a:moveTo>
                  <a:cubicBezTo>
                    <a:pt x="33752" y="23449"/>
                    <a:pt x="33721" y="23474"/>
                    <a:pt x="33713" y="23511"/>
                  </a:cubicBezTo>
                  <a:cubicBezTo>
                    <a:pt x="33703" y="23551"/>
                    <a:pt x="33730" y="23592"/>
                    <a:pt x="33773" y="23600"/>
                  </a:cubicBezTo>
                  <a:cubicBezTo>
                    <a:pt x="35019" y="23858"/>
                    <a:pt x="35970" y="23923"/>
                    <a:pt x="36617" y="23923"/>
                  </a:cubicBezTo>
                  <a:cubicBezTo>
                    <a:pt x="37276" y="23923"/>
                    <a:pt x="37621" y="23854"/>
                    <a:pt x="37649" y="23848"/>
                  </a:cubicBezTo>
                  <a:cubicBezTo>
                    <a:pt x="37690" y="23839"/>
                    <a:pt x="37717" y="23798"/>
                    <a:pt x="37710" y="23759"/>
                  </a:cubicBezTo>
                  <a:cubicBezTo>
                    <a:pt x="37703" y="23723"/>
                    <a:pt x="37668" y="23696"/>
                    <a:pt x="37633" y="23696"/>
                  </a:cubicBezTo>
                  <a:cubicBezTo>
                    <a:pt x="37628" y="23696"/>
                    <a:pt x="37623" y="23697"/>
                    <a:pt x="37618" y="23698"/>
                  </a:cubicBezTo>
                  <a:cubicBezTo>
                    <a:pt x="37612" y="23699"/>
                    <a:pt x="37271" y="23766"/>
                    <a:pt x="36613" y="23766"/>
                  </a:cubicBezTo>
                  <a:cubicBezTo>
                    <a:pt x="35972" y="23766"/>
                    <a:pt x="35029" y="23702"/>
                    <a:pt x="33802" y="23450"/>
                  </a:cubicBezTo>
                  <a:cubicBezTo>
                    <a:pt x="33797" y="23449"/>
                    <a:pt x="33792" y="23449"/>
                    <a:pt x="33787" y="23449"/>
                  </a:cubicBezTo>
                  <a:close/>
                  <a:moveTo>
                    <a:pt x="33488" y="24092"/>
                  </a:moveTo>
                  <a:cubicBezTo>
                    <a:pt x="33454" y="24092"/>
                    <a:pt x="33422" y="24114"/>
                    <a:pt x="33412" y="24149"/>
                  </a:cubicBezTo>
                  <a:cubicBezTo>
                    <a:pt x="33402" y="24189"/>
                    <a:pt x="33426" y="24233"/>
                    <a:pt x="33467" y="24243"/>
                  </a:cubicBezTo>
                  <a:cubicBezTo>
                    <a:pt x="35357" y="24746"/>
                    <a:pt x="37294" y="24765"/>
                    <a:pt x="37546" y="24765"/>
                  </a:cubicBezTo>
                  <a:lnTo>
                    <a:pt x="37572" y="24765"/>
                  </a:lnTo>
                  <a:cubicBezTo>
                    <a:pt x="37614" y="24765"/>
                    <a:pt x="37648" y="24729"/>
                    <a:pt x="37648" y="24687"/>
                  </a:cubicBezTo>
                  <a:cubicBezTo>
                    <a:pt x="37646" y="24644"/>
                    <a:pt x="37613" y="24611"/>
                    <a:pt x="37570" y="24611"/>
                  </a:cubicBezTo>
                  <a:cubicBezTo>
                    <a:pt x="37569" y="24611"/>
                    <a:pt x="37562" y="24611"/>
                    <a:pt x="37549" y="24611"/>
                  </a:cubicBezTo>
                  <a:cubicBezTo>
                    <a:pt x="37324" y="24611"/>
                    <a:pt x="35389" y="24597"/>
                    <a:pt x="33507" y="24094"/>
                  </a:cubicBezTo>
                  <a:cubicBezTo>
                    <a:pt x="33501" y="24093"/>
                    <a:pt x="33494" y="24092"/>
                    <a:pt x="33488" y="24092"/>
                  </a:cubicBezTo>
                  <a:close/>
                  <a:moveTo>
                    <a:pt x="13144" y="9512"/>
                  </a:moveTo>
                  <a:cubicBezTo>
                    <a:pt x="13124" y="9512"/>
                    <a:pt x="13104" y="9520"/>
                    <a:pt x="13089" y="9536"/>
                  </a:cubicBezTo>
                  <a:cubicBezTo>
                    <a:pt x="13059" y="9566"/>
                    <a:pt x="13060" y="9614"/>
                    <a:pt x="13091" y="9643"/>
                  </a:cubicBezTo>
                  <a:cubicBezTo>
                    <a:pt x="13110" y="9663"/>
                    <a:pt x="15088" y="11635"/>
                    <a:pt x="15235" y="14154"/>
                  </a:cubicBezTo>
                  <a:cubicBezTo>
                    <a:pt x="15342" y="16007"/>
                    <a:pt x="15390" y="16907"/>
                    <a:pt x="15409" y="17262"/>
                  </a:cubicBezTo>
                  <a:cubicBezTo>
                    <a:pt x="11674" y="13714"/>
                    <a:pt x="9046" y="12244"/>
                    <a:pt x="9020" y="12227"/>
                  </a:cubicBezTo>
                  <a:cubicBezTo>
                    <a:pt x="9008" y="12220"/>
                    <a:pt x="8995" y="12217"/>
                    <a:pt x="8983" y="12217"/>
                  </a:cubicBezTo>
                  <a:cubicBezTo>
                    <a:pt x="8956" y="12217"/>
                    <a:pt x="8929" y="12232"/>
                    <a:pt x="8915" y="12258"/>
                  </a:cubicBezTo>
                  <a:cubicBezTo>
                    <a:pt x="8894" y="12295"/>
                    <a:pt x="8908" y="12341"/>
                    <a:pt x="8946" y="12363"/>
                  </a:cubicBezTo>
                  <a:cubicBezTo>
                    <a:pt x="8971" y="12377"/>
                    <a:pt x="11628" y="13862"/>
                    <a:pt x="15402" y="17466"/>
                  </a:cubicBezTo>
                  <a:cubicBezTo>
                    <a:pt x="15157" y="17951"/>
                    <a:pt x="13151" y="21846"/>
                    <a:pt x="10293" y="24994"/>
                  </a:cubicBezTo>
                  <a:cubicBezTo>
                    <a:pt x="9784" y="24312"/>
                    <a:pt x="5948" y="19125"/>
                    <a:pt x="5214" y="17054"/>
                  </a:cubicBezTo>
                  <a:cubicBezTo>
                    <a:pt x="5203" y="17022"/>
                    <a:pt x="5173" y="17003"/>
                    <a:pt x="5142" y="17003"/>
                  </a:cubicBezTo>
                  <a:cubicBezTo>
                    <a:pt x="5134" y="17003"/>
                    <a:pt x="5125" y="17004"/>
                    <a:pt x="5116" y="17007"/>
                  </a:cubicBezTo>
                  <a:cubicBezTo>
                    <a:pt x="5077" y="17022"/>
                    <a:pt x="5057" y="17067"/>
                    <a:pt x="5071" y="17105"/>
                  </a:cubicBezTo>
                  <a:cubicBezTo>
                    <a:pt x="5862" y="19338"/>
                    <a:pt x="10051" y="24926"/>
                    <a:pt x="10228" y="25162"/>
                  </a:cubicBezTo>
                  <a:cubicBezTo>
                    <a:pt x="10242" y="25181"/>
                    <a:pt x="10263" y="25192"/>
                    <a:pt x="10284" y="25192"/>
                  </a:cubicBezTo>
                  <a:lnTo>
                    <a:pt x="10287" y="25192"/>
                  </a:lnTo>
                  <a:cubicBezTo>
                    <a:pt x="10308" y="25192"/>
                    <a:pt x="10330" y="25184"/>
                    <a:pt x="10344" y="25168"/>
                  </a:cubicBezTo>
                  <a:cubicBezTo>
                    <a:pt x="13429" y="21795"/>
                    <a:pt x="15543" y="17528"/>
                    <a:pt x="15564" y="17486"/>
                  </a:cubicBezTo>
                  <a:cubicBezTo>
                    <a:pt x="15564" y="17484"/>
                    <a:pt x="15567" y="17481"/>
                    <a:pt x="15567" y="17480"/>
                  </a:cubicBezTo>
                  <a:cubicBezTo>
                    <a:pt x="15567" y="17479"/>
                    <a:pt x="15569" y="17477"/>
                    <a:pt x="15569" y="17474"/>
                  </a:cubicBezTo>
                  <a:cubicBezTo>
                    <a:pt x="15569" y="17471"/>
                    <a:pt x="15570" y="17470"/>
                    <a:pt x="15570" y="17466"/>
                  </a:cubicBezTo>
                  <a:cubicBezTo>
                    <a:pt x="15570" y="17464"/>
                    <a:pt x="15571" y="17463"/>
                    <a:pt x="15571" y="17460"/>
                  </a:cubicBezTo>
                  <a:lnTo>
                    <a:pt x="15571" y="17449"/>
                  </a:lnTo>
                  <a:lnTo>
                    <a:pt x="15571" y="17446"/>
                  </a:lnTo>
                  <a:cubicBezTo>
                    <a:pt x="15571" y="17439"/>
                    <a:pt x="15535" y="16693"/>
                    <a:pt x="15386" y="14145"/>
                  </a:cubicBezTo>
                  <a:cubicBezTo>
                    <a:pt x="15236" y="11568"/>
                    <a:pt x="13216" y="9556"/>
                    <a:pt x="13197" y="9535"/>
                  </a:cubicBezTo>
                  <a:cubicBezTo>
                    <a:pt x="13182" y="9520"/>
                    <a:pt x="13163" y="9512"/>
                    <a:pt x="13144" y="9512"/>
                  </a:cubicBezTo>
                  <a:close/>
                  <a:moveTo>
                    <a:pt x="33325" y="24694"/>
                  </a:moveTo>
                  <a:cubicBezTo>
                    <a:pt x="33289" y="24694"/>
                    <a:pt x="33256" y="24720"/>
                    <a:pt x="33249" y="24758"/>
                  </a:cubicBezTo>
                  <a:cubicBezTo>
                    <a:pt x="33242" y="24800"/>
                    <a:pt x="33269" y="24838"/>
                    <a:pt x="33312" y="24845"/>
                  </a:cubicBezTo>
                  <a:cubicBezTo>
                    <a:pt x="35255" y="25203"/>
                    <a:pt x="36560" y="25232"/>
                    <a:pt x="36912" y="25232"/>
                  </a:cubicBezTo>
                  <a:lnTo>
                    <a:pt x="37008" y="25232"/>
                  </a:lnTo>
                  <a:cubicBezTo>
                    <a:pt x="37051" y="25230"/>
                    <a:pt x="37083" y="25195"/>
                    <a:pt x="37082" y="25152"/>
                  </a:cubicBezTo>
                  <a:cubicBezTo>
                    <a:pt x="37079" y="25110"/>
                    <a:pt x="37044" y="25079"/>
                    <a:pt x="37001" y="25077"/>
                  </a:cubicBezTo>
                  <a:cubicBezTo>
                    <a:pt x="36999" y="25077"/>
                    <a:pt x="36969" y="25078"/>
                    <a:pt x="36911" y="25078"/>
                  </a:cubicBezTo>
                  <a:cubicBezTo>
                    <a:pt x="36568" y="25078"/>
                    <a:pt x="35273" y="25052"/>
                    <a:pt x="33338" y="24695"/>
                  </a:cubicBezTo>
                  <a:cubicBezTo>
                    <a:pt x="33334" y="24695"/>
                    <a:pt x="33330" y="24694"/>
                    <a:pt x="33325" y="24694"/>
                  </a:cubicBezTo>
                  <a:close/>
                  <a:moveTo>
                    <a:pt x="24894" y="12477"/>
                  </a:moveTo>
                  <a:cubicBezTo>
                    <a:pt x="24851" y="12477"/>
                    <a:pt x="24817" y="12513"/>
                    <a:pt x="24817" y="12555"/>
                  </a:cubicBezTo>
                  <a:cubicBezTo>
                    <a:pt x="24819" y="12626"/>
                    <a:pt x="24836" y="16560"/>
                    <a:pt x="23800" y="20288"/>
                  </a:cubicBezTo>
                  <a:lnTo>
                    <a:pt x="23641" y="20269"/>
                  </a:lnTo>
                  <a:cubicBezTo>
                    <a:pt x="23639" y="20268"/>
                    <a:pt x="23636" y="20268"/>
                    <a:pt x="23633" y="20268"/>
                  </a:cubicBezTo>
                  <a:cubicBezTo>
                    <a:pt x="23594" y="20268"/>
                    <a:pt x="23562" y="20297"/>
                    <a:pt x="23557" y="20336"/>
                  </a:cubicBezTo>
                  <a:cubicBezTo>
                    <a:pt x="23551" y="20379"/>
                    <a:pt x="23581" y="20416"/>
                    <a:pt x="23623" y="20421"/>
                  </a:cubicBezTo>
                  <a:lnTo>
                    <a:pt x="23760" y="20437"/>
                  </a:lnTo>
                  <a:cubicBezTo>
                    <a:pt x="22928" y="23341"/>
                    <a:pt x="21450" y="26088"/>
                    <a:pt x="18813" y="26741"/>
                  </a:cubicBezTo>
                  <a:cubicBezTo>
                    <a:pt x="18770" y="26751"/>
                    <a:pt x="18746" y="26792"/>
                    <a:pt x="18756" y="26833"/>
                  </a:cubicBezTo>
                  <a:cubicBezTo>
                    <a:pt x="18766" y="26869"/>
                    <a:pt x="18796" y="26893"/>
                    <a:pt x="18831" y="26893"/>
                  </a:cubicBezTo>
                  <a:cubicBezTo>
                    <a:pt x="18837" y="26893"/>
                    <a:pt x="18841" y="26893"/>
                    <a:pt x="18848" y="26890"/>
                  </a:cubicBezTo>
                  <a:cubicBezTo>
                    <a:pt x="21555" y="26221"/>
                    <a:pt x="23063" y="23412"/>
                    <a:pt x="23906" y="20457"/>
                  </a:cubicBezTo>
                  <a:lnTo>
                    <a:pt x="27638" y="20908"/>
                  </a:lnTo>
                  <a:lnTo>
                    <a:pt x="26781" y="22252"/>
                  </a:lnTo>
                  <a:lnTo>
                    <a:pt x="25379" y="22082"/>
                  </a:lnTo>
                  <a:cubicBezTo>
                    <a:pt x="25375" y="22082"/>
                    <a:pt x="25371" y="22082"/>
                    <a:pt x="25368" y="22082"/>
                  </a:cubicBezTo>
                  <a:cubicBezTo>
                    <a:pt x="25328" y="22082"/>
                    <a:pt x="25298" y="22110"/>
                    <a:pt x="25294" y="22149"/>
                  </a:cubicBezTo>
                  <a:cubicBezTo>
                    <a:pt x="25288" y="22191"/>
                    <a:pt x="25318" y="22228"/>
                    <a:pt x="25360" y="22234"/>
                  </a:cubicBezTo>
                  <a:lnTo>
                    <a:pt x="26809" y="22409"/>
                  </a:lnTo>
                  <a:lnTo>
                    <a:pt x="33426" y="23210"/>
                  </a:lnTo>
                  <a:lnTo>
                    <a:pt x="33436" y="23210"/>
                  </a:lnTo>
                  <a:cubicBezTo>
                    <a:pt x="33474" y="23210"/>
                    <a:pt x="33507" y="23182"/>
                    <a:pt x="33511" y="23143"/>
                  </a:cubicBezTo>
                  <a:cubicBezTo>
                    <a:pt x="33517" y="23101"/>
                    <a:pt x="33487" y="23063"/>
                    <a:pt x="33445" y="23058"/>
                  </a:cubicBezTo>
                  <a:lnTo>
                    <a:pt x="26949" y="22273"/>
                  </a:lnTo>
                  <a:lnTo>
                    <a:pt x="27807" y="20929"/>
                  </a:lnTo>
                  <a:lnTo>
                    <a:pt x="40173" y="22425"/>
                  </a:lnTo>
                  <a:lnTo>
                    <a:pt x="40182" y="22425"/>
                  </a:lnTo>
                  <a:cubicBezTo>
                    <a:pt x="40221" y="22425"/>
                    <a:pt x="40253" y="22396"/>
                    <a:pt x="40258" y="22358"/>
                  </a:cubicBezTo>
                  <a:cubicBezTo>
                    <a:pt x="40264" y="22316"/>
                    <a:pt x="40234" y="22278"/>
                    <a:pt x="40193" y="22273"/>
                  </a:cubicBezTo>
                  <a:lnTo>
                    <a:pt x="27899" y="20785"/>
                  </a:lnTo>
                  <a:lnTo>
                    <a:pt x="31411" y="15279"/>
                  </a:lnTo>
                  <a:cubicBezTo>
                    <a:pt x="31436" y="15243"/>
                    <a:pt x="31424" y="15195"/>
                    <a:pt x="31389" y="15172"/>
                  </a:cubicBezTo>
                  <a:cubicBezTo>
                    <a:pt x="31376" y="15164"/>
                    <a:pt x="31362" y="15160"/>
                    <a:pt x="31347" y="15160"/>
                  </a:cubicBezTo>
                  <a:cubicBezTo>
                    <a:pt x="31322" y="15160"/>
                    <a:pt x="31297" y="15173"/>
                    <a:pt x="31283" y="15195"/>
                  </a:cubicBezTo>
                  <a:lnTo>
                    <a:pt x="27729" y="20764"/>
                  </a:lnTo>
                  <a:lnTo>
                    <a:pt x="23948" y="20307"/>
                  </a:lnTo>
                  <a:cubicBezTo>
                    <a:pt x="24987" y="16558"/>
                    <a:pt x="24970" y="12624"/>
                    <a:pt x="24970" y="12554"/>
                  </a:cubicBezTo>
                  <a:cubicBezTo>
                    <a:pt x="24970" y="12511"/>
                    <a:pt x="24936" y="12477"/>
                    <a:pt x="24894" y="12477"/>
                  </a:cubicBezTo>
                  <a:close/>
                  <a:moveTo>
                    <a:pt x="18048" y="27712"/>
                  </a:moveTo>
                  <a:cubicBezTo>
                    <a:pt x="18038" y="27712"/>
                    <a:pt x="18029" y="27714"/>
                    <a:pt x="18019" y="27717"/>
                  </a:cubicBezTo>
                  <a:cubicBezTo>
                    <a:pt x="17984" y="27733"/>
                    <a:pt x="14737" y="29088"/>
                    <a:pt x="6635" y="29088"/>
                  </a:cubicBezTo>
                  <a:cubicBezTo>
                    <a:pt x="5824" y="29088"/>
                    <a:pt x="4964" y="29074"/>
                    <a:pt x="4054" y="29044"/>
                  </a:cubicBezTo>
                  <a:lnTo>
                    <a:pt x="4052" y="29044"/>
                  </a:lnTo>
                  <a:cubicBezTo>
                    <a:pt x="4011" y="29044"/>
                    <a:pt x="3976" y="29076"/>
                    <a:pt x="3976" y="29118"/>
                  </a:cubicBezTo>
                  <a:cubicBezTo>
                    <a:pt x="3973" y="29159"/>
                    <a:pt x="4006" y="29194"/>
                    <a:pt x="4048" y="29196"/>
                  </a:cubicBezTo>
                  <a:cubicBezTo>
                    <a:pt x="4959" y="29226"/>
                    <a:pt x="5821" y="29241"/>
                    <a:pt x="6633" y="29241"/>
                  </a:cubicBezTo>
                  <a:cubicBezTo>
                    <a:pt x="14776" y="29241"/>
                    <a:pt x="18046" y="27873"/>
                    <a:pt x="18080" y="27859"/>
                  </a:cubicBezTo>
                  <a:cubicBezTo>
                    <a:pt x="18118" y="27843"/>
                    <a:pt x="18136" y="27798"/>
                    <a:pt x="18121" y="27758"/>
                  </a:cubicBezTo>
                  <a:cubicBezTo>
                    <a:pt x="18107" y="27729"/>
                    <a:pt x="18078" y="27712"/>
                    <a:pt x="18048" y="27712"/>
                  </a:cubicBezTo>
                  <a:close/>
                  <a:moveTo>
                    <a:pt x="6804" y="30387"/>
                  </a:moveTo>
                  <a:cubicBezTo>
                    <a:pt x="6796" y="30387"/>
                    <a:pt x="6787" y="30388"/>
                    <a:pt x="6779" y="30391"/>
                  </a:cubicBezTo>
                  <a:cubicBezTo>
                    <a:pt x="6738" y="30405"/>
                    <a:pt x="6716" y="30448"/>
                    <a:pt x="6730" y="30489"/>
                  </a:cubicBezTo>
                  <a:cubicBezTo>
                    <a:pt x="6771" y="30611"/>
                    <a:pt x="7711" y="33565"/>
                    <a:pt x="4696" y="34971"/>
                  </a:cubicBezTo>
                  <a:cubicBezTo>
                    <a:pt x="4656" y="34988"/>
                    <a:pt x="4641" y="35033"/>
                    <a:pt x="4658" y="35073"/>
                  </a:cubicBezTo>
                  <a:cubicBezTo>
                    <a:pt x="4670" y="35101"/>
                    <a:pt x="4699" y="35117"/>
                    <a:pt x="4727" y="35117"/>
                  </a:cubicBezTo>
                  <a:cubicBezTo>
                    <a:pt x="4738" y="35117"/>
                    <a:pt x="4748" y="35115"/>
                    <a:pt x="4760" y="35110"/>
                  </a:cubicBezTo>
                  <a:cubicBezTo>
                    <a:pt x="7900" y="33648"/>
                    <a:pt x="6886" y="30471"/>
                    <a:pt x="6876" y="30439"/>
                  </a:cubicBezTo>
                  <a:cubicBezTo>
                    <a:pt x="6866" y="30407"/>
                    <a:pt x="6837" y="30387"/>
                    <a:pt x="6804" y="30387"/>
                  </a:cubicBezTo>
                  <a:close/>
                  <a:moveTo>
                    <a:pt x="13089" y="35949"/>
                  </a:moveTo>
                  <a:cubicBezTo>
                    <a:pt x="13045" y="35949"/>
                    <a:pt x="13014" y="35981"/>
                    <a:pt x="13014" y="36022"/>
                  </a:cubicBezTo>
                  <a:cubicBezTo>
                    <a:pt x="12890" y="41062"/>
                    <a:pt x="13011" y="46683"/>
                    <a:pt x="13014" y="46739"/>
                  </a:cubicBezTo>
                  <a:cubicBezTo>
                    <a:pt x="13015" y="46782"/>
                    <a:pt x="13049" y="46814"/>
                    <a:pt x="13089" y="46814"/>
                  </a:cubicBezTo>
                  <a:lnTo>
                    <a:pt x="13091" y="46814"/>
                  </a:lnTo>
                  <a:cubicBezTo>
                    <a:pt x="13134" y="46813"/>
                    <a:pt x="13166" y="46779"/>
                    <a:pt x="13165" y="46736"/>
                  </a:cubicBezTo>
                  <a:cubicBezTo>
                    <a:pt x="13163" y="46680"/>
                    <a:pt x="13043" y="41060"/>
                    <a:pt x="13165" y="36026"/>
                  </a:cubicBezTo>
                  <a:cubicBezTo>
                    <a:pt x="13166" y="35984"/>
                    <a:pt x="13134" y="35949"/>
                    <a:pt x="13091" y="35949"/>
                  </a:cubicBezTo>
                  <a:cubicBezTo>
                    <a:pt x="13090" y="35949"/>
                    <a:pt x="13089" y="35949"/>
                    <a:pt x="13089" y="35949"/>
                  </a:cubicBezTo>
                  <a:close/>
                  <a:moveTo>
                    <a:pt x="430" y="58792"/>
                  </a:moveTo>
                  <a:cubicBezTo>
                    <a:pt x="400" y="58792"/>
                    <a:pt x="371" y="58810"/>
                    <a:pt x="358" y="58840"/>
                  </a:cubicBezTo>
                  <a:cubicBezTo>
                    <a:pt x="341" y="58878"/>
                    <a:pt x="360" y="58923"/>
                    <a:pt x="401" y="58940"/>
                  </a:cubicBezTo>
                  <a:cubicBezTo>
                    <a:pt x="450" y="58962"/>
                    <a:pt x="4852" y="60741"/>
                    <a:pt x="9615" y="60741"/>
                  </a:cubicBezTo>
                  <a:cubicBezTo>
                    <a:pt x="10301" y="60741"/>
                    <a:pt x="10995" y="60703"/>
                    <a:pt x="11684" y="60618"/>
                  </a:cubicBezTo>
                  <a:cubicBezTo>
                    <a:pt x="11726" y="60614"/>
                    <a:pt x="11756" y="60576"/>
                    <a:pt x="11750" y="60533"/>
                  </a:cubicBezTo>
                  <a:cubicBezTo>
                    <a:pt x="11745" y="60495"/>
                    <a:pt x="11716" y="60466"/>
                    <a:pt x="11678" y="60466"/>
                  </a:cubicBezTo>
                  <a:cubicBezTo>
                    <a:pt x="11674" y="60466"/>
                    <a:pt x="11669" y="60466"/>
                    <a:pt x="11665" y="60467"/>
                  </a:cubicBezTo>
                  <a:cubicBezTo>
                    <a:pt x="10983" y="60550"/>
                    <a:pt x="10295" y="60587"/>
                    <a:pt x="9616" y="60587"/>
                  </a:cubicBezTo>
                  <a:cubicBezTo>
                    <a:pt x="4885" y="60587"/>
                    <a:pt x="509" y="58817"/>
                    <a:pt x="459" y="58797"/>
                  </a:cubicBezTo>
                  <a:cubicBezTo>
                    <a:pt x="449" y="58794"/>
                    <a:pt x="439" y="58792"/>
                    <a:pt x="430" y="58792"/>
                  </a:cubicBezTo>
                  <a:close/>
                  <a:moveTo>
                    <a:pt x="27848" y="58162"/>
                  </a:moveTo>
                  <a:cubicBezTo>
                    <a:pt x="27835" y="58162"/>
                    <a:pt x="27821" y="58166"/>
                    <a:pt x="27809" y="58174"/>
                  </a:cubicBezTo>
                  <a:cubicBezTo>
                    <a:pt x="23815" y="60443"/>
                    <a:pt x="18843" y="60590"/>
                    <a:pt x="17636" y="60590"/>
                  </a:cubicBezTo>
                  <a:cubicBezTo>
                    <a:pt x="17465" y="60590"/>
                    <a:pt x="17370" y="60588"/>
                    <a:pt x="17363" y="60587"/>
                  </a:cubicBezTo>
                  <a:lnTo>
                    <a:pt x="17360" y="60587"/>
                  </a:lnTo>
                  <a:cubicBezTo>
                    <a:pt x="17319" y="60587"/>
                    <a:pt x="17285" y="60618"/>
                    <a:pt x="17283" y="60661"/>
                  </a:cubicBezTo>
                  <a:cubicBezTo>
                    <a:pt x="17282" y="60703"/>
                    <a:pt x="17316" y="60739"/>
                    <a:pt x="17358" y="60741"/>
                  </a:cubicBezTo>
                  <a:cubicBezTo>
                    <a:pt x="17365" y="60741"/>
                    <a:pt x="17459" y="60744"/>
                    <a:pt x="17629" y="60744"/>
                  </a:cubicBezTo>
                  <a:cubicBezTo>
                    <a:pt x="18837" y="60744"/>
                    <a:pt x="23852" y="60597"/>
                    <a:pt x="27886" y="58307"/>
                  </a:cubicBezTo>
                  <a:cubicBezTo>
                    <a:pt x="27921" y="58287"/>
                    <a:pt x="27934" y="58239"/>
                    <a:pt x="27914" y="58202"/>
                  </a:cubicBezTo>
                  <a:cubicBezTo>
                    <a:pt x="27900" y="58176"/>
                    <a:pt x="27874" y="58162"/>
                    <a:pt x="27848" y="58162"/>
                  </a:cubicBezTo>
                  <a:close/>
                  <a:moveTo>
                    <a:pt x="3499" y="68311"/>
                  </a:moveTo>
                  <a:cubicBezTo>
                    <a:pt x="2951" y="68311"/>
                    <a:pt x="2560" y="68350"/>
                    <a:pt x="2521" y="68354"/>
                  </a:cubicBezTo>
                  <a:cubicBezTo>
                    <a:pt x="2480" y="68357"/>
                    <a:pt x="2449" y="68397"/>
                    <a:pt x="2454" y="68436"/>
                  </a:cubicBezTo>
                  <a:cubicBezTo>
                    <a:pt x="2459" y="68480"/>
                    <a:pt x="2494" y="68509"/>
                    <a:pt x="2534" y="68509"/>
                  </a:cubicBezTo>
                  <a:cubicBezTo>
                    <a:pt x="2536" y="68509"/>
                    <a:pt x="2538" y="68509"/>
                    <a:pt x="2540" y="68509"/>
                  </a:cubicBezTo>
                  <a:cubicBezTo>
                    <a:pt x="2549" y="68507"/>
                    <a:pt x="2935" y="68469"/>
                    <a:pt x="3485" y="68469"/>
                  </a:cubicBezTo>
                  <a:cubicBezTo>
                    <a:pt x="4291" y="68469"/>
                    <a:pt x="5448" y="68551"/>
                    <a:pt x="6289" y="68949"/>
                  </a:cubicBezTo>
                  <a:cubicBezTo>
                    <a:pt x="6300" y="68954"/>
                    <a:pt x="6310" y="68956"/>
                    <a:pt x="6322" y="68956"/>
                  </a:cubicBezTo>
                  <a:cubicBezTo>
                    <a:pt x="6350" y="68956"/>
                    <a:pt x="6378" y="68939"/>
                    <a:pt x="6389" y="68910"/>
                  </a:cubicBezTo>
                  <a:cubicBezTo>
                    <a:pt x="6408" y="68872"/>
                    <a:pt x="6392" y="68828"/>
                    <a:pt x="6353" y="68809"/>
                  </a:cubicBezTo>
                  <a:cubicBezTo>
                    <a:pt x="5483" y="68397"/>
                    <a:pt x="4316" y="68311"/>
                    <a:pt x="3499" y="68311"/>
                  </a:cubicBezTo>
                  <a:close/>
                  <a:moveTo>
                    <a:pt x="28129" y="68446"/>
                  </a:moveTo>
                  <a:cubicBezTo>
                    <a:pt x="27633" y="68446"/>
                    <a:pt x="26885" y="68613"/>
                    <a:pt x="25976" y="69336"/>
                  </a:cubicBezTo>
                  <a:cubicBezTo>
                    <a:pt x="25942" y="69360"/>
                    <a:pt x="25938" y="69410"/>
                    <a:pt x="25963" y="69442"/>
                  </a:cubicBezTo>
                  <a:cubicBezTo>
                    <a:pt x="25980" y="69461"/>
                    <a:pt x="26001" y="69471"/>
                    <a:pt x="26024" y="69471"/>
                  </a:cubicBezTo>
                  <a:cubicBezTo>
                    <a:pt x="26040" y="69471"/>
                    <a:pt x="26057" y="69465"/>
                    <a:pt x="26072" y="69454"/>
                  </a:cubicBezTo>
                  <a:cubicBezTo>
                    <a:pt x="26946" y="68759"/>
                    <a:pt x="27666" y="68604"/>
                    <a:pt x="28134" y="68604"/>
                  </a:cubicBezTo>
                  <a:cubicBezTo>
                    <a:pt x="28507" y="68604"/>
                    <a:pt x="28720" y="68702"/>
                    <a:pt x="28725" y="68704"/>
                  </a:cubicBezTo>
                  <a:cubicBezTo>
                    <a:pt x="28736" y="68709"/>
                    <a:pt x="28747" y="68712"/>
                    <a:pt x="28758" y="68712"/>
                  </a:cubicBezTo>
                  <a:cubicBezTo>
                    <a:pt x="28786" y="68712"/>
                    <a:pt x="28812" y="68696"/>
                    <a:pt x="28827" y="68668"/>
                  </a:cubicBezTo>
                  <a:cubicBezTo>
                    <a:pt x="28845" y="68632"/>
                    <a:pt x="28828" y="68586"/>
                    <a:pt x="28791" y="68567"/>
                  </a:cubicBezTo>
                  <a:cubicBezTo>
                    <a:pt x="28770" y="68556"/>
                    <a:pt x="28533" y="68446"/>
                    <a:pt x="28129" y="68446"/>
                  </a:cubicBezTo>
                  <a:close/>
                  <a:moveTo>
                    <a:pt x="2822" y="69270"/>
                  </a:moveTo>
                  <a:cubicBezTo>
                    <a:pt x="2476" y="69270"/>
                    <a:pt x="2249" y="69287"/>
                    <a:pt x="2216" y="69290"/>
                  </a:cubicBezTo>
                  <a:cubicBezTo>
                    <a:pt x="2173" y="69292"/>
                    <a:pt x="2142" y="69331"/>
                    <a:pt x="2145" y="69373"/>
                  </a:cubicBezTo>
                  <a:cubicBezTo>
                    <a:pt x="2149" y="69412"/>
                    <a:pt x="2179" y="69442"/>
                    <a:pt x="2218" y="69442"/>
                  </a:cubicBezTo>
                  <a:cubicBezTo>
                    <a:pt x="2222" y="69442"/>
                    <a:pt x="2225" y="69441"/>
                    <a:pt x="2229" y="69441"/>
                  </a:cubicBezTo>
                  <a:cubicBezTo>
                    <a:pt x="2236" y="69441"/>
                    <a:pt x="2445" y="69424"/>
                    <a:pt x="2777" y="69424"/>
                  </a:cubicBezTo>
                  <a:cubicBezTo>
                    <a:pt x="3719" y="69424"/>
                    <a:pt x="5649" y="69556"/>
                    <a:pt x="6742" y="70559"/>
                  </a:cubicBezTo>
                  <a:cubicBezTo>
                    <a:pt x="7264" y="71038"/>
                    <a:pt x="7535" y="71666"/>
                    <a:pt x="7554" y="72426"/>
                  </a:cubicBezTo>
                  <a:lnTo>
                    <a:pt x="77" y="72426"/>
                  </a:lnTo>
                  <a:cubicBezTo>
                    <a:pt x="34" y="72426"/>
                    <a:pt x="0" y="72460"/>
                    <a:pt x="0" y="72503"/>
                  </a:cubicBezTo>
                  <a:cubicBezTo>
                    <a:pt x="0" y="72545"/>
                    <a:pt x="34" y="72579"/>
                    <a:pt x="77" y="72579"/>
                  </a:cubicBezTo>
                  <a:lnTo>
                    <a:pt x="8710" y="72579"/>
                  </a:lnTo>
                  <a:cubicBezTo>
                    <a:pt x="8752" y="72579"/>
                    <a:pt x="8786" y="72545"/>
                    <a:pt x="8786" y="72503"/>
                  </a:cubicBezTo>
                  <a:cubicBezTo>
                    <a:pt x="8786" y="72464"/>
                    <a:pt x="8752" y="72429"/>
                    <a:pt x="8710" y="72429"/>
                  </a:cubicBezTo>
                  <a:lnTo>
                    <a:pt x="7708" y="72429"/>
                  </a:lnTo>
                  <a:cubicBezTo>
                    <a:pt x="7690" y="71624"/>
                    <a:pt x="7400" y="70958"/>
                    <a:pt x="6846" y="70448"/>
                  </a:cubicBezTo>
                  <a:cubicBezTo>
                    <a:pt x="5719" y="69412"/>
                    <a:pt x="3799" y="69270"/>
                    <a:pt x="2822" y="69270"/>
                  </a:cubicBezTo>
                  <a:close/>
                  <a:moveTo>
                    <a:pt x="30792" y="69317"/>
                  </a:moveTo>
                  <a:cubicBezTo>
                    <a:pt x="30790" y="69317"/>
                    <a:pt x="30787" y="69318"/>
                    <a:pt x="30785" y="69318"/>
                  </a:cubicBezTo>
                  <a:cubicBezTo>
                    <a:pt x="30758" y="69319"/>
                    <a:pt x="30114" y="69359"/>
                    <a:pt x="29606" y="69949"/>
                  </a:cubicBezTo>
                  <a:cubicBezTo>
                    <a:pt x="29132" y="70501"/>
                    <a:pt x="28941" y="71335"/>
                    <a:pt x="29039" y="72429"/>
                  </a:cubicBezTo>
                  <a:lnTo>
                    <a:pt x="22170" y="72429"/>
                  </a:lnTo>
                  <a:cubicBezTo>
                    <a:pt x="22128" y="72429"/>
                    <a:pt x="22094" y="72461"/>
                    <a:pt x="22094" y="72504"/>
                  </a:cubicBezTo>
                  <a:cubicBezTo>
                    <a:pt x="22094" y="72546"/>
                    <a:pt x="22128" y="72580"/>
                    <a:pt x="22170" y="72580"/>
                  </a:cubicBezTo>
                  <a:lnTo>
                    <a:pt x="34465" y="72580"/>
                  </a:lnTo>
                  <a:cubicBezTo>
                    <a:pt x="34507" y="72580"/>
                    <a:pt x="34541" y="72546"/>
                    <a:pt x="34541" y="72504"/>
                  </a:cubicBezTo>
                  <a:cubicBezTo>
                    <a:pt x="34544" y="72464"/>
                    <a:pt x="34508" y="72429"/>
                    <a:pt x="34466" y="72429"/>
                  </a:cubicBezTo>
                  <a:lnTo>
                    <a:pt x="29193" y="72429"/>
                  </a:lnTo>
                  <a:cubicBezTo>
                    <a:pt x="29095" y="71374"/>
                    <a:pt x="29274" y="70574"/>
                    <a:pt x="29719" y="70052"/>
                  </a:cubicBezTo>
                  <a:cubicBezTo>
                    <a:pt x="30183" y="69510"/>
                    <a:pt x="30785" y="69472"/>
                    <a:pt x="30792" y="69472"/>
                  </a:cubicBezTo>
                  <a:cubicBezTo>
                    <a:pt x="30834" y="69469"/>
                    <a:pt x="30865" y="69432"/>
                    <a:pt x="30864" y="69390"/>
                  </a:cubicBezTo>
                  <a:cubicBezTo>
                    <a:pt x="30863" y="69350"/>
                    <a:pt x="30831" y="69317"/>
                    <a:pt x="30792" y="6931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39"/>
          <p:cNvSpPr/>
          <p:nvPr/>
        </p:nvSpPr>
        <p:spPr>
          <a:xfrm rot="8881454">
            <a:off x="8134069" y="578906"/>
            <a:ext cx="84286" cy="84171"/>
          </a:xfrm>
          <a:custGeom>
            <a:avLst/>
            <a:gdLst/>
            <a:ahLst/>
            <a:cxnLst/>
            <a:rect l="l" t="t" r="r" b="b"/>
            <a:pathLst>
              <a:path w="2192" h="2189" extrusionOk="0">
                <a:moveTo>
                  <a:pt x="1096" y="266"/>
                </a:moveTo>
                <a:cubicBezTo>
                  <a:pt x="1553" y="266"/>
                  <a:pt x="1924" y="638"/>
                  <a:pt x="1924" y="1094"/>
                </a:cubicBezTo>
                <a:cubicBezTo>
                  <a:pt x="1924" y="1551"/>
                  <a:pt x="1553" y="1922"/>
                  <a:pt x="1096" y="1922"/>
                </a:cubicBezTo>
                <a:cubicBezTo>
                  <a:pt x="640" y="1922"/>
                  <a:pt x="268" y="1551"/>
                  <a:pt x="268" y="1094"/>
                </a:cubicBezTo>
                <a:cubicBezTo>
                  <a:pt x="268" y="638"/>
                  <a:pt x="640" y="266"/>
                  <a:pt x="1096" y="266"/>
                </a:cubicBezTo>
                <a:close/>
                <a:moveTo>
                  <a:pt x="1096" y="0"/>
                </a:moveTo>
                <a:cubicBezTo>
                  <a:pt x="493" y="0"/>
                  <a:pt x="1" y="491"/>
                  <a:pt x="1" y="1094"/>
                </a:cubicBezTo>
                <a:cubicBezTo>
                  <a:pt x="1" y="1698"/>
                  <a:pt x="493" y="2189"/>
                  <a:pt x="1096" y="2189"/>
                </a:cubicBezTo>
                <a:cubicBezTo>
                  <a:pt x="1699" y="2189"/>
                  <a:pt x="2191" y="1698"/>
                  <a:pt x="2191" y="1094"/>
                </a:cubicBezTo>
                <a:cubicBezTo>
                  <a:pt x="2191" y="491"/>
                  <a:pt x="1699" y="0"/>
                  <a:pt x="10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9"/>
          <p:cNvSpPr/>
          <p:nvPr/>
        </p:nvSpPr>
        <p:spPr>
          <a:xfrm rot="8881454">
            <a:off x="7439946" y="393883"/>
            <a:ext cx="249705" cy="20829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651309" y="711490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9"/>
          <p:cNvSpPr/>
          <p:nvPr/>
        </p:nvSpPr>
        <p:spPr>
          <a:xfrm>
            <a:off x="249568" y="189431"/>
            <a:ext cx="382350" cy="330283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9"/>
          <p:cNvSpPr/>
          <p:nvPr/>
        </p:nvSpPr>
        <p:spPr>
          <a:xfrm rot="8881454">
            <a:off x="7936655" y="119596"/>
            <a:ext cx="160420" cy="160459"/>
          </a:xfrm>
          <a:custGeom>
            <a:avLst/>
            <a:gdLst/>
            <a:ahLst/>
            <a:cxnLst/>
            <a:rect l="l" t="t" r="r" b="b"/>
            <a:pathLst>
              <a:path w="4172" h="4173" extrusionOk="0">
                <a:moveTo>
                  <a:pt x="2796" y="0"/>
                </a:moveTo>
                <a:lnTo>
                  <a:pt x="1" y="1375"/>
                </a:lnTo>
                <a:lnTo>
                  <a:pt x="1376" y="4172"/>
                </a:lnTo>
                <a:lnTo>
                  <a:pt x="4172" y="2796"/>
                </a:lnTo>
                <a:lnTo>
                  <a:pt x="279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8AE1EA04-A161-5ADC-7276-8044763F4B2E}"/>
              </a:ext>
            </a:extLst>
          </p:cNvPr>
          <p:cNvSpPr txBox="1">
            <a:spLocks/>
          </p:cNvSpPr>
          <p:nvPr/>
        </p:nvSpPr>
        <p:spPr>
          <a:xfrm>
            <a:off x="2892186" y="422999"/>
            <a:ext cx="3359628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OBJETIVOS GERAIS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7"/>
          <p:cNvSpPr/>
          <p:nvPr/>
        </p:nvSpPr>
        <p:spPr>
          <a:xfrm rot="5400000">
            <a:off x="6390789" y="3904919"/>
            <a:ext cx="2557800" cy="2557800"/>
          </a:xfrm>
          <a:prstGeom prst="pie">
            <a:avLst>
              <a:gd name="adj1" fmla="val 5425690"/>
              <a:gd name="adj2" fmla="val 1620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" name="Google Shape;712;p47"/>
          <p:cNvGrpSpPr/>
          <p:nvPr/>
        </p:nvGrpSpPr>
        <p:grpSpPr>
          <a:xfrm>
            <a:off x="6208730" y="3692739"/>
            <a:ext cx="2921918" cy="1498688"/>
            <a:chOff x="3002675" y="1066371"/>
            <a:chExt cx="3138472" cy="1609761"/>
          </a:xfrm>
        </p:grpSpPr>
        <p:sp>
          <p:nvSpPr>
            <p:cNvPr id="713" name="Google Shape;713;p47"/>
            <p:cNvSpPr/>
            <p:nvPr/>
          </p:nvSpPr>
          <p:spPr>
            <a:xfrm>
              <a:off x="3447477" y="1245164"/>
              <a:ext cx="621191" cy="657910"/>
            </a:xfrm>
            <a:custGeom>
              <a:avLst/>
              <a:gdLst/>
              <a:ahLst/>
              <a:cxnLst/>
              <a:rect l="l" t="t" r="r" b="b"/>
              <a:pathLst>
                <a:path w="23938" h="25353" extrusionOk="0">
                  <a:moveTo>
                    <a:pt x="15175" y="0"/>
                  </a:moveTo>
                  <a:cubicBezTo>
                    <a:pt x="14836" y="0"/>
                    <a:pt x="14635" y="26"/>
                    <a:pt x="14635" y="26"/>
                  </a:cubicBezTo>
                  <a:lnTo>
                    <a:pt x="13821" y="64"/>
                  </a:lnTo>
                  <a:cubicBezTo>
                    <a:pt x="10298" y="193"/>
                    <a:pt x="7322" y="2369"/>
                    <a:pt x="7042" y="6605"/>
                  </a:cubicBezTo>
                  <a:lnTo>
                    <a:pt x="7013" y="6800"/>
                  </a:lnTo>
                  <a:cubicBezTo>
                    <a:pt x="7013" y="6800"/>
                    <a:pt x="6783" y="6718"/>
                    <a:pt x="6466" y="6718"/>
                  </a:cubicBezTo>
                  <a:cubicBezTo>
                    <a:pt x="5811" y="6718"/>
                    <a:pt x="4785" y="7067"/>
                    <a:pt x="4655" y="9203"/>
                  </a:cubicBezTo>
                  <a:cubicBezTo>
                    <a:pt x="4521" y="11390"/>
                    <a:pt x="5593" y="11684"/>
                    <a:pt x="6179" y="11684"/>
                  </a:cubicBezTo>
                  <a:cubicBezTo>
                    <a:pt x="6394" y="11684"/>
                    <a:pt x="6544" y="11644"/>
                    <a:pt x="6544" y="11644"/>
                  </a:cubicBezTo>
                  <a:lnTo>
                    <a:pt x="6544" y="11644"/>
                  </a:lnTo>
                  <a:lnTo>
                    <a:pt x="5318" y="19759"/>
                  </a:lnTo>
                  <a:cubicBezTo>
                    <a:pt x="5318" y="19759"/>
                    <a:pt x="5332" y="19783"/>
                    <a:pt x="5362" y="19823"/>
                  </a:cubicBezTo>
                  <a:cubicBezTo>
                    <a:pt x="2110" y="19977"/>
                    <a:pt x="232" y="20448"/>
                    <a:pt x="232" y="20448"/>
                  </a:cubicBezTo>
                  <a:cubicBezTo>
                    <a:pt x="232" y="20448"/>
                    <a:pt x="0" y="24799"/>
                    <a:pt x="10944" y="25311"/>
                  </a:cubicBezTo>
                  <a:cubicBezTo>
                    <a:pt x="11548" y="25339"/>
                    <a:pt x="12113" y="25353"/>
                    <a:pt x="12642" y="25353"/>
                  </a:cubicBezTo>
                  <a:cubicBezTo>
                    <a:pt x="21696" y="25353"/>
                    <a:pt x="20058" y="21427"/>
                    <a:pt x="20058" y="21427"/>
                  </a:cubicBezTo>
                  <a:cubicBezTo>
                    <a:pt x="18491" y="21024"/>
                    <a:pt x="16990" y="20711"/>
                    <a:pt x="15563" y="20472"/>
                  </a:cubicBezTo>
                  <a:lnTo>
                    <a:pt x="14844" y="17088"/>
                  </a:lnTo>
                  <a:lnTo>
                    <a:pt x="14844" y="17088"/>
                  </a:lnTo>
                  <a:lnTo>
                    <a:pt x="15209" y="17221"/>
                  </a:lnTo>
                  <a:cubicBezTo>
                    <a:pt x="15957" y="17482"/>
                    <a:pt x="16662" y="17602"/>
                    <a:pt x="17315" y="17602"/>
                  </a:cubicBezTo>
                  <a:cubicBezTo>
                    <a:pt x="19924" y="17602"/>
                    <a:pt x="21695" y="15692"/>
                    <a:pt x="22057" y="13306"/>
                  </a:cubicBezTo>
                  <a:cubicBezTo>
                    <a:pt x="23937" y="898"/>
                    <a:pt x="17173" y="0"/>
                    <a:pt x="15175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3049929" y="1775781"/>
              <a:ext cx="1268099" cy="897792"/>
            </a:xfrm>
            <a:custGeom>
              <a:avLst/>
              <a:gdLst/>
              <a:ahLst/>
              <a:cxnLst/>
              <a:rect l="l" t="t" r="r" b="b"/>
              <a:pathLst>
                <a:path w="48867" h="34597" extrusionOk="0">
                  <a:moveTo>
                    <a:pt x="15552" y="0"/>
                  </a:moveTo>
                  <a:cubicBezTo>
                    <a:pt x="13155" y="880"/>
                    <a:pt x="12506" y="1156"/>
                    <a:pt x="11062" y="2210"/>
                  </a:cubicBezTo>
                  <a:cubicBezTo>
                    <a:pt x="8115" y="4362"/>
                    <a:pt x="2474" y="15163"/>
                    <a:pt x="1" y="21665"/>
                  </a:cubicBezTo>
                  <a:cubicBezTo>
                    <a:pt x="1837" y="22661"/>
                    <a:pt x="835" y="25307"/>
                    <a:pt x="851" y="26110"/>
                  </a:cubicBezTo>
                  <a:cubicBezTo>
                    <a:pt x="984" y="32358"/>
                    <a:pt x="9036" y="34596"/>
                    <a:pt x="18520" y="34596"/>
                  </a:cubicBezTo>
                  <a:lnTo>
                    <a:pt x="39575" y="34596"/>
                  </a:lnTo>
                  <a:cubicBezTo>
                    <a:pt x="39065" y="32216"/>
                    <a:pt x="38834" y="27183"/>
                    <a:pt x="38834" y="27183"/>
                  </a:cubicBezTo>
                  <a:lnTo>
                    <a:pt x="38834" y="27183"/>
                  </a:lnTo>
                  <a:lnTo>
                    <a:pt x="39311" y="28092"/>
                  </a:lnTo>
                  <a:cubicBezTo>
                    <a:pt x="40132" y="29808"/>
                    <a:pt x="41762" y="30655"/>
                    <a:pt x="43384" y="30655"/>
                  </a:cubicBezTo>
                  <a:cubicBezTo>
                    <a:pt x="45109" y="30655"/>
                    <a:pt x="46824" y="29699"/>
                    <a:pt x="47553" y="27812"/>
                  </a:cubicBezTo>
                  <a:cubicBezTo>
                    <a:pt x="47565" y="27787"/>
                    <a:pt x="47573" y="27760"/>
                    <a:pt x="47584" y="27733"/>
                  </a:cubicBezTo>
                  <a:cubicBezTo>
                    <a:pt x="48866" y="24287"/>
                    <a:pt x="48646" y="20185"/>
                    <a:pt x="48646" y="20185"/>
                  </a:cubicBezTo>
                  <a:cubicBezTo>
                    <a:pt x="43562" y="18968"/>
                    <a:pt x="43145" y="13046"/>
                    <a:pt x="43145" y="13046"/>
                  </a:cubicBezTo>
                  <a:cubicBezTo>
                    <a:pt x="42520" y="9150"/>
                    <a:pt x="42125" y="8397"/>
                    <a:pt x="42125" y="8397"/>
                  </a:cubicBezTo>
                  <a:cubicBezTo>
                    <a:pt x="41178" y="3625"/>
                    <a:pt x="37450" y="1694"/>
                    <a:pt x="35385" y="978"/>
                  </a:cubicBezTo>
                  <a:lnTo>
                    <a:pt x="35385" y="978"/>
                  </a:lnTo>
                  <a:cubicBezTo>
                    <a:pt x="35385" y="978"/>
                    <a:pt x="36049" y="3107"/>
                    <a:pt x="26122" y="3107"/>
                  </a:cubicBezTo>
                  <a:cubicBezTo>
                    <a:pt x="16193" y="3107"/>
                    <a:pt x="15552" y="0"/>
                    <a:pt x="15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4101589" y="1475467"/>
              <a:ext cx="326970" cy="955505"/>
            </a:xfrm>
            <a:custGeom>
              <a:avLst/>
              <a:gdLst/>
              <a:ahLst/>
              <a:cxnLst/>
              <a:rect l="l" t="t" r="r" b="b"/>
              <a:pathLst>
                <a:path w="12600" h="36821" extrusionOk="0">
                  <a:moveTo>
                    <a:pt x="6654" y="0"/>
                  </a:moveTo>
                  <a:cubicBezTo>
                    <a:pt x="5372" y="0"/>
                    <a:pt x="5682" y="2125"/>
                    <a:pt x="5382" y="4338"/>
                  </a:cubicBezTo>
                  <a:cubicBezTo>
                    <a:pt x="5121" y="6275"/>
                    <a:pt x="4896" y="8057"/>
                    <a:pt x="4896" y="8057"/>
                  </a:cubicBezTo>
                  <a:cubicBezTo>
                    <a:pt x="4896" y="8057"/>
                    <a:pt x="4171" y="8425"/>
                    <a:pt x="4068" y="10109"/>
                  </a:cubicBezTo>
                  <a:cubicBezTo>
                    <a:pt x="4038" y="10634"/>
                    <a:pt x="4313" y="11143"/>
                    <a:pt x="4719" y="11600"/>
                  </a:cubicBezTo>
                  <a:cubicBezTo>
                    <a:pt x="4052" y="13574"/>
                    <a:pt x="1627" y="20917"/>
                    <a:pt x="0" y="27763"/>
                  </a:cubicBezTo>
                  <a:cubicBezTo>
                    <a:pt x="0" y="27763"/>
                    <a:pt x="2867" y="36820"/>
                    <a:pt x="7376" y="36820"/>
                  </a:cubicBezTo>
                  <a:cubicBezTo>
                    <a:pt x="7488" y="36820"/>
                    <a:pt x="7601" y="36815"/>
                    <a:pt x="7715" y="36803"/>
                  </a:cubicBezTo>
                  <a:cubicBezTo>
                    <a:pt x="9696" y="27995"/>
                    <a:pt x="11449" y="12991"/>
                    <a:pt x="11537" y="12227"/>
                  </a:cubicBezTo>
                  <a:cubicBezTo>
                    <a:pt x="11755" y="11838"/>
                    <a:pt x="11824" y="11525"/>
                    <a:pt x="11824" y="11525"/>
                  </a:cubicBezTo>
                  <a:cubicBezTo>
                    <a:pt x="12599" y="9170"/>
                    <a:pt x="12251" y="7309"/>
                    <a:pt x="12251" y="7309"/>
                  </a:cubicBezTo>
                  <a:cubicBezTo>
                    <a:pt x="12335" y="6100"/>
                    <a:pt x="11566" y="5909"/>
                    <a:pt x="11073" y="5909"/>
                  </a:cubicBezTo>
                  <a:cubicBezTo>
                    <a:pt x="10846" y="5909"/>
                    <a:pt x="10678" y="5949"/>
                    <a:pt x="10678" y="5949"/>
                  </a:cubicBezTo>
                  <a:cubicBezTo>
                    <a:pt x="10487" y="4829"/>
                    <a:pt x="9785" y="4681"/>
                    <a:pt x="9427" y="4681"/>
                  </a:cubicBezTo>
                  <a:cubicBezTo>
                    <a:pt x="9298" y="4681"/>
                    <a:pt x="9214" y="4700"/>
                    <a:pt x="9214" y="4700"/>
                  </a:cubicBezTo>
                  <a:cubicBezTo>
                    <a:pt x="8885" y="4227"/>
                    <a:pt x="8573" y="4073"/>
                    <a:pt x="8306" y="4073"/>
                  </a:cubicBezTo>
                  <a:cubicBezTo>
                    <a:pt x="7812" y="4073"/>
                    <a:pt x="7475" y="4600"/>
                    <a:pt x="7475" y="4600"/>
                  </a:cubicBezTo>
                  <a:cubicBezTo>
                    <a:pt x="7496" y="3244"/>
                    <a:pt x="7499" y="1653"/>
                    <a:pt x="7524" y="1360"/>
                  </a:cubicBezTo>
                  <a:cubicBezTo>
                    <a:pt x="7630" y="71"/>
                    <a:pt x="6784" y="7"/>
                    <a:pt x="6784" y="7"/>
                  </a:cubicBezTo>
                  <a:cubicBezTo>
                    <a:pt x="6739" y="3"/>
                    <a:pt x="6695" y="0"/>
                    <a:pt x="6654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3664234" y="2631781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1E1A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3002675" y="2341924"/>
              <a:ext cx="1095168" cy="331589"/>
            </a:xfrm>
            <a:custGeom>
              <a:avLst/>
              <a:gdLst/>
              <a:ahLst/>
              <a:cxnLst/>
              <a:rect l="l" t="t" r="r" b="b"/>
              <a:pathLst>
                <a:path w="42203" h="12778" extrusionOk="0">
                  <a:moveTo>
                    <a:pt x="1939" y="1"/>
                  </a:moveTo>
                  <a:cubicBezTo>
                    <a:pt x="1939" y="1"/>
                    <a:pt x="1" y="3587"/>
                    <a:pt x="998" y="7989"/>
                  </a:cubicBezTo>
                  <a:cubicBezTo>
                    <a:pt x="1996" y="12394"/>
                    <a:pt x="9309" y="12778"/>
                    <a:pt x="25326" y="12778"/>
                  </a:cubicBezTo>
                  <a:cubicBezTo>
                    <a:pt x="25326" y="12778"/>
                    <a:pt x="30733" y="12346"/>
                    <a:pt x="31653" y="10719"/>
                  </a:cubicBezTo>
                  <a:cubicBezTo>
                    <a:pt x="31653" y="10719"/>
                    <a:pt x="33312" y="12019"/>
                    <a:pt x="34538" y="12019"/>
                  </a:cubicBezTo>
                  <a:cubicBezTo>
                    <a:pt x="34847" y="12019"/>
                    <a:pt x="35128" y="11937"/>
                    <a:pt x="35348" y="11731"/>
                  </a:cubicBezTo>
                  <a:cubicBezTo>
                    <a:pt x="35348" y="11731"/>
                    <a:pt x="35873" y="12025"/>
                    <a:pt x="36539" y="12025"/>
                  </a:cubicBezTo>
                  <a:cubicBezTo>
                    <a:pt x="36889" y="12025"/>
                    <a:pt x="37277" y="11944"/>
                    <a:pt x="37649" y="11697"/>
                  </a:cubicBezTo>
                  <a:cubicBezTo>
                    <a:pt x="37649" y="11697"/>
                    <a:pt x="38051" y="11995"/>
                    <a:pt x="38614" y="11995"/>
                  </a:cubicBezTo>
                  <a:cubicBezTo>
                    <a:pt x="38947" y="11995"/>
                    <a:pt x="39335" y="11891"/>
                    <a:pt x="39730" y="11561"/>
                  </a:cubicBezTo>
                  <a:cubicBezTo>
                    <a:pt x="39730" y="11561"/>
                    <a:pt x="40181" y="11759"/>
                    <a:pt x="40673" y="11759"/>
                  </a:cubicBezTo>
                  <a:cubicBezTo>
                    <a:pt x="41141" y="11759"/>
                    <a:pt x="41645" y="11579"/>
                    <a:pt x="41828" y="10878"/>
                  </a:cubicBezTo>
                  <a:cubicBezTo>
                    <a:pt x="42203" y="9442"/>
                    <a:pt x="36977" y="7147"/>
                    <a:pt x="35037" y="6019"/>
                  </a:cubicBezTo>
                  <a:cubicBezTo>
                    <a:pt x="34191" y="5527"/>
                    <a:pt x="33336" y="5394"/>
                    <a:pt x="32545" y="5394"/>
                  </a:cubicBezTo>
                  <a:cubicBezTo>
                    <a:pt x="31607" y="5394"/>
                    <a:pt x="30758" y="5582"/>
                    <a:pt x="30118" y="5582"/>
                  </a:cubicBezTo>
                  <a:cubicBezTo>
                    <a:pt x="30058" y="5582"/>
                    <a:pt x="30001" y="5580"/>
                    <a:pt x="29945" y="5576"/>
                  </a:cubicBezTo>
                  <a:cubicBezTo>
                    <a:pt x="28912" y="5513"/>
                    <a:pt x="24784" y="5368"/>
                    <a:pt x="23044" y="5336"/>
                  </a:cubicBezTo>
                  <a:lnTo>
                    <a:pt x="14290" y="2485"/>
                  </a:lnTo>
                  <a:lnTo>
                    <a:pt x="1939" y="1"/>
                  </a:ln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3511910" y="2478341"/>
              <a:ext cx="90929" cy="197350"/>
            </a:xfrm>
            <a:custGeom>
              <a:avLst/>
              <a:gdLst/>
              <a:ahLst/>
              <a:cxnLst/>
              <a:rect l="l" t="t" r="r" b="b"/>
              <a:pathLst>
                <a:path w="3504" h="7605" extrusionOk="0">
                  <a:moveTo>
                    <a:pt x="3417" y="1"/>
                  </a:moveTo>
                  <a:cubicBezTo>
                    <a:pt x="3415" y="1"/>
                    <a:pt x="3413" y="1"/>
                    <a:pt x="3411" y="1"/>
                  </a:cubicBezTo>
                  <a:cubicBezTo>
                    <a:pt x="3356" y="7"/>
                    <a:pt x="2044" y="155"/>
                    <a:pt x="1122" y="1454"/>
                  </a:cubicBezTo>
                  <a:cubicBezTo>
                    <a:pt x="163" y="2807"/>
                    <a:pt x="0" y="4854"/>
                    <a:pt x="640" y="7545"/>
                  </a:cubicBezTo>
                  <a:cubicBezTo>
                    <a:pt x="649" y="7580"/>
                    <a:pt x="681" y="7604"/>
                    <a:pt x="717" y="7604"/>
                  </a:cubicBezTo>
                  <a:cubicBezTo>
                    <a:pt x="723" y="7604"/>
                    <a:pt x="730" y="7604"/>
                    <a:pt x="736" y="7603"/>
                  </a:cubicBezTo>
                  <a:cubicBezTo>
                    <a:pt x="778" y="7591"/>
                    <a:pt x="805" y="7549"/>
                    <a:pt x="794" y="7507"/>
                  </a:cubicBezTo>
                  <a:cubicBezTo>
                    <a:pt x="164" y="4867"/>
                    <a:pt x="318" y="2862"/>
                    <a:pt x="1251" y="1547"/>
                  </a:cubicBezTo>
                  <a:cubicBezTo>
                    <a:pt x="2129" y="308"/>
                    <a:pt x="3415" y="161"/>
                    <a:pt x="3427" y="160"/>
                  </a:cubicBezTo>
                  <a:cubicBezTo>
                    <a:pt x="3472" y="154"/>
                    <a:pt x="3503" y="114"/>
                    <a:pt x="3497" y="72"/>
                  </a:cubicBezTo>
                  <a:cubicBezTo>
                    <a:pt x="3493" y="30"/>
                    <a:pt x="3457" y="1"/>
                    <a:pt x="3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4444410" y="1734470"/>
              <a:ext cx="448338" cy="282518"/>
            </a:xfrm>
            <a:custGeom>
              <a:avLst/>
              <a:gdLst/>
              <a:ahLst/>
              <a:cxnLst/>
              <a:rect l="l" t="t" r="r" b="b"/>
              <a:pathLst>
                <a:path w="17277" h="10887" extrusionOk="0">
                  <a:moveTo>
                    <a:pt x="3762" y="1"/>
                  </a:moveTo>
                  <a:cubicBezTo>
                    <a:pt x="3297" y="1"/>
                    <a:pt x="2902" y="139"/>
                    <a:pt x="2658" y="499"/>
                  </a:cubicBezTo>
                  <a:cubicBezTo>
                    <a:pt x="2658" y="499"/>
                    <a:pt x="2427" y="916"/>
                    <a:pt x="2613" y="1284"/>
                  </a:cubicBezTo>
                  <a:cubicBezTo>
                    <a:pt x="2613" y="1284"/>
                    <a:pt x="2484" y="1269"/>
                    <a:pt x="2291" y="1269"/>
                  </a:cubicBezTo>
                  <a:cubicBezTo>
                    <a:pt x="1791" y="1269"/>
                    <a:pt x="860" y="1367"/>
                    <a:pt x="662" y="2070"/>
                  </a:cubicBezTo>
                  <a:cubicBezTo>
                    <a:pt x="662" y="2070"/>
                    <a:pt x="609" y="2512"/>
                    <a:pt x="797" y="2759"/>
                  </a:cubicBezTo>
                  <a:cubicBezTo>
                    <a:pt x="797" y="2759"/>
                    <a:pt x="1" y="2936"/>
                    <a:pt x="8" y="3598"/>
                  </a:cubicBezTo>
                  <a:cubicBezTo>
                    <a:pt x="15" y="4262"/>
                    <a:pt x="407" y="4384"/>
                    <a:pt x="1059" y="4701"/>
                  </a:cubicBezTo>
                  <a:cubicBezTo>
                    <a:pt x="1059" y="4701"/>
                    <a:pt x="520" y="5808"/>
                    <a:pt x="3744" y="6963"/>
                  </a:cubicBezTo>
                  <a:cubicBezTo>
                    <a:pt x="3744" y="6963"/>
                    <a:pt x="6758" y="7943"/>
                    <a:pt x="7852" y="8484"/>
                  </a:cubicBezTo>
                  <a:cubicBezTo>
                    <a:pt x="7852" y="8484"/>
                    <a:pt x="11170" y="10887"/>
                    <a:pt x="13886" y="10887"/>
                  </a:cubicBezTo>
                  <a:cubicBezTo>
                    <a:pt x="14088" y="10887"/>
                    <a:pt x="14286" y="10873"/>
                    <a:pt x="14480" y="10845"/>
                  </a:cubicBezTo>
                  <a:cubicBezTo>
                    <a:pt x="17277" y="10432"/>
                    <a:pt x="15619" y="5548"/>
                    <a:pt x="12662" y="2860"/>
                  </a:cubicBezTo>
                  <a:cubicBezTo>
                    <a:pt x="10732" y="1106"/>
                    <a:pt x="9527" y="512"/>
                    <a:pt x="8746" y="512"/>
                  </a:cubicBezTo>
                  <a:cubicBezTo>
                    <a:pt x="8330" y="512"/>
                    <a:pt x="8034" y="680"/>
                    <a:pt x="7813" y="932"/>
                  </a:cubicBezTo>
                  <a:cubicBezTo>
                    <a:pt x="7813" y="932"/>
                    <a:pt x="7631" y="1149"/>
                    <a:pt x="7595" y="1521"/>
                  </a:cubicBezTo>
                  <a:cubicBezTo>
                    <a:pt x="7595" y="1521"/>
                    <a:pt x="5302" y="1"/>
                    <a:pt x="3762" y="1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7"/>
            <p:cNvSpPr/>
            <p:nvPr/>
          </p:nvSpPr>
          <p:spPr>
            <a:xfrm>
              <a:off x="4471838" y="185640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1E1A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7"/>
            <p:cNvSpPr/>
            <p:nvPr/>
          </p:nvSpPr>
          <p:spPr>
            <a:xfrm>
              <a:off x="4652551" y="1749313"/>
              <a:ext cx="1488596" cy="919097"/>
            </a:xfrm>
            <a:custGeom>
              <a:avLst/>
              <a:gdLst/>
              <a:ahLst/>
              <a:cxnLst/>
              <a:rect l="l" t="t" r="r" b="b"/>
              <a:pathLst>
                <a:path w="57364" h="35418" extrusionOk="0">
                  <a:moveTo>
                    <a:pt x="34992" y="1"/>
                  </a:moveTo>
                  <a:cubicBezTo>
                    <a:pt x="30937" y="1"/>
                    <a:pt x="26327" y="894"/>
                    <a:pt x="22091" y="1421"/>
                  </a:cubicBezTo>
                  <a:cubicBezTo>
                    <a:pt x="22089" y="1421"/>
                    <a:pt x="15283" y="2521"/>
                    <a:pt x="13953" y="9219"/>
                  </a:cubicBezTo>
                  <a:cubicBezTo>
                    <a:pt x="13953" y="9219"/>
                    <a:pt x="13190" y="12077"/>
                    <a:pt x="12565" y="15975"/>
                  </a:cubicBezTo>
                  <a:cubicBezTo>
                    <a:pt x="12565" y="15975"/>
                    <a:pt x="11631" y="11081"/>
                    <a:pt x="7026" y="5096"/>
                  </a:cubicBezTo>
                  <a:cubicBezTo>
                    <a:pt x="7026" y="5096"/>
                    <a:pt x="0" y="5908"/>
                    <a:pt x="436" y="8995"/>
                  </a:cubicBezTo>
                  <a:cubicBezTo>
                    <a:pt x="3455" y="30279"/>
                    <a:pt x="11405" y="35418"/>
                    <a:pt x="11405" y="35418"/>
                  </a:cubicBezTo>
                  <a:lnTo>
                    <a:pt x="46229" y="35418"/>
                  </a:lnTo>
                  <a:cubicBezTo>
                    <a:pt x="55712" y="35418"/>
                    <a:pt x="57158" y="33159"/>
                    <a:pt x="57290" y="26911"/>
                  </a:cubicBezTo>
                  <a:cubicBezTo>
                    <a:pt x="57363" y="23515"/>
                    <a:pt x="48876" y="5852"/>
                    <a:pt x="45016" y="3032"/>
                  </a:cubicBezTo>
                  <a:cubicBezTo>
                    <a:pt x="43573" y="1978"/>
                    <a:pt x="42922" y="1702"/>
                    <a:pt x="40527" y="822"/>
                  </a:cubicBezTo>
                  <a:cubicBezTo>
                    <a:pt x="38897" y="223"/>
                    <a:pt x="37014" y="1"/>
                    <a:pt x="34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7"/>
            <p:cNvSpPr/>
            <p:nvPr/>
          </p:nvSpPr>
          <p:spPr>
            <a:xfrm>
              <a:off x="5493345" y="2631781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1E1A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7"/>
            <p:cNvSpPr/>
            <p:nvPr/>
          </p:nvSpPr>
          <p:spPr>
            <a:xfrm>
              <a:off x="5059805" y="2475487"/>
              <a:ext cx="437984" cy="200645"/>
            </a:xfrm>
            <a:custGeom>
              <a:avLst/>
              <a:gdLst/>
              <a:ahLst/>
              <a:cxnLst/>
              <a:rect l="l" t="t" r="r" b="b"/>
              <a:pathLst>
                <a:path w="16878" h="7732" extrusionOk="0">
                  <a:moveTo>
                    <a:pt x="9151" y="0"/>
                  </a:moveTo>
                  <a:cubicBezTo>
                    <a:pt x="8507" y="0"/>
                    <a:pt x="7831" y="142"/>
                    <a:pt x="7167" y="528"/>
                  </a:cubicBezTo>
                  <a:cubicBezTo>
                    <a:pt x="5227" y="1657"/>
                    <a:pt x="1" y="3949"/>
                    <a:pt x="376" y="5387"/>
                  </a:cubicBezTo>
                  <a:cubicBezTo>
                    <a:pt x="559" y="6089"/>
                    <a:pt x="1064" y="6269"/>
                    <a:pt x="1533" y="6269"/>
                  </a:cubicBezTo>
                  <a:cubicBezTo>
                    <a:pt x="2023" y="6269"/>
                    <a:pt x="2474" y="6072"/>
                    <a:pt x="2474" y="6072"/>
                  </a:cubicBezTo>
                  <a:cubicBezTo>
                    <a:pt x="2868" y="6402"/>
                    <a:pt x="3257" y="6506"/>
                    <a:pt x="3589" y="6506"/>
                  </a:cubicBezTo>
                  <a:cubicBezTo>
                    <a:pt x="4152" y="6506"/>
                    <a:pt x="4555" y="6207"/>
                    <a:pt x="4555" y="6207"/>
                  </a:cubicBezTo>
                  <a:cubicBezTo>
                    <a:pt x="4927" y="6455"/>
                    <a:pt x="5315" y="6536"/>
                    <a:pt x="5665" y="6536"/>
                  </a:cubicBezTo>
                  <a:cubicBezTo>
                    <a:pt x="6331" y="6536"/>
                    <a:pt x="6855" y="6241"/>
                    <a:pt x="6855" y="6241"/>
                  </a:cubicBezTo>
                  <a:cubicBezTo>
                    <a:pt x="7076" y="6448"/>
                    <a:pt x="7357" y="6530"/>
                    <a:pt x="7666" y="6530"/>
                  </a:cubicBezTo>
                  <a:cubicBezTo>
                    <a:pt x="8892" y="6530"/>
                    <a:pt x="10551" y="5230"/>
                    <a:pt x="10551" y="5230"/>
                  </a:cubicBezTo>
                  <a:cubicBezTo>
                    <a:pt x="11632" y="7379"/>
                    <a:pt x="14116" y="7732"/>
                    <a:pt x="15630" y="7732"/>
                  </a:cubicBezTo>
                  <a:cubicBezTo>
                    <a:pt x="16370" y="7732"/>
                    <a:pt x="16878" y="7648"/>
                    <a:pt x="16878" y="7648"/>
                  </a:cubicBezTo>
                  <a:lnTo>
                    <a:pt x="15942" y="1550"/>
                  </a:lnTo>
                  <a:cubicBezTo>
                    <a:pt x="15851" y="1552"/>
                    <a:pt x="15762" y="1552"/>
                    <a:pt x="15676" y="1552"/>
                  </a:cubicBezTo>
                  <a:cubicBezTo>
                    <a:pt x="14103" y="1552"/>
                    <a:pt x="13214" y="1287"/>
                    <a:pt x="12205" y="837"/>
                  </a:cubicBezTo>
                  <a:cubicBezTo>
                    <a:pt x="11505" y="522"/>
                    <a:pt x="10387" y="0"/>
                    <a:pt x="9151" y="0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7"/>
            <p:cNvSpPr/>
            <p:nvPr/>
          </p:nvSpPr>
          <p:spPr>
            <a:xfrm>
              <a:off x="3767436" y="1438670"/>
              <a:ext cx="261784" cy="89034"/>
            </a:xfrm>
            <a:custGeom>
              <a:avLst/>
              <a:gdLst/>
              <a:ahLst/>
              <a:cxnLst/>
              <a:rect l="l" t="t" r="r" b="b"/>
              <a:pathLst>
                <a:path w="10088" h="3431" extrusionOk="0">
                  <a:moveTo>
                    <a:pt x="9285" y="1"/>
                  </a:moveTo>
                  <a:cubicBezTo>
                    <a:pt x="8531" y="1"/>
                    <a:pt x="7682" y="328"/>
                    <a:pt x="6825" y="1301"/>
                  </a:cubicBezTo>
                  <a:cubicBezTo>
                    <a:pt x="6825" y="1301"/>
                    <a:pt x="7525" y="2904"/>
                    <a:pt x="9230" y="3115"/>
                  </a:cubicBezTo>
                  <a:cubicBezTo>
                    <a:pt x="9230" y="3115"/>
                    <a:pt x="9800" y="2984"/>
                    <a:pt x="10030" y="2932"/>
                  </a:cubicBezTo>
                  <a:cubicBezTo>
                    <a:pt x="10088" y="1854"/>
                    <a:pt x="10039" y="954"/>
                    <a:pt x="9956" y="86"/>
                  </a:cubicBezTo>
                  <a:cubicBezTo>
                    <a:pt x="9743" y="32"/>
                    <a:pt x="9519" y="1"/>
                    <a:pt x="9285" y="1"/>
                  </a:cubicBezTo>
                  <a:close/>
                  <a:moveTo>
                    <a:pt x="2504" y="372"/>
                  </a:moveTo>
                  <a:cubicBezTo>
                    <a:pt x="1727" y="372"/>
                    <a:pt x="856" y="715"/>
                    <a:pt x="0" y="1756"/>
                  </a:cubicBezTo>
                  <a:cubicBezTo>
                    <a:pt x="0" y="1756"/>
                    <a:pt x="774" y="3369"/>
                    <a:pt x="2497" y="3429"/>
                  </a:cubicBezTo>
                  <a:cubicBezTo>
                    <a:pt x="2524" y="3430"/>
                    <a:pt x="2552" y="3430"/>
                    <a:pt x="2579" y="3430"/>
                  </a:cubicBezTo>
                  <a:cubicBezTo>
                    <a:pt x="4241" y="3430"/>
                    <a:pt x="5148" y="1653"/>
                    <a:pt x="5148" y="1653"/>
                  </a:cubicBezTo>
                  <a:cubicBezTo>
                    <a:pt x="5148" y="1653"/>
                    <a:pt x="4003" y="372"/>
                    <a:pt x="2504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7"/>
            <p:cNvSpPr/>
            <p:nvPr/>
          </p:nvSpPr>
          <p:spPr>
            <a:xfrm>
              <a:off x="5111652" y="1220875"/>
              <a:ext cx="522996" cy="671378"/>
            </a:xfrm>
            <a:custGeom>
              <a:avLst/>
              <a:gdLst/>
              <a:ahLst/>
              <a:cxnLst/>
              <a:rect l="l" t="t" r="r" b="b"/>
              <a:pathLst>
                <a:path w="20154" h="25872" extrusionOk="0">
                  <a:moveTo>
                    <a:pt x="8663" y="1"/>
                  </a:moveTo>
                  <a:cubicBezTo>
                    <a:pt x="3304" y="1"/>
                    <a:pt x="2004" y="4577"/>
                    <a:pt x="2004" y="4577"/>
                  </a:cubicBezTo>
                  <a:cubicBezTo>
                    <a:pt x="2004" y="4577"/>
                    <a:pt x="815" y="10394"/>
                    <a:pt x="425" y="13276"/>
                  </a:cubicBezTo>
                  <a:cubicBezTo>
                    <a:pt x="0" y="16395"/>
                    <a:pt x="1747" y="20164"/>
                    <a:pt x="6330" y="20164"/>
                  </a:cubicBezTo>
                  <a:cubicBezTo>
                    <a:pt x="6773" y="20164"/>
                    <a:pt x="7242" y="20129"/>
                    <a:pt x="7739" y="20054"/>
                  </a:cubicBezTo>
                  <a:lnTo>
                    <a:pt x="8074" y="23845"/>
                  </a:lnTo>
                  <a:cubicBezTo>
                    <a:pt x="8074" y="23845"/>
                    <a:pt x="9608" y="25603"/>
                    <a:pt x="13282" y="25855"/>
                  </a:cubicBezTo>
                  <a:cubicBezTo>
                    <a:pt x="13447" y="25866"/>
                    <a:pt x="13606" y="25872"/>
                    <a:pt x="13761" y="25872"/>
                  </a:cubicBezTo>
                  <a:cubicBezTo>
                    <a:pt x="17313" y="25872"/>
                    <a:pt x="18347" y="23040"/>
                    <a:pt x="18347" y="23040"/>
                  </a:cubicBezTo>
                  <a:lnTo>
                    <a:pt x="17156" y="14402"/>
                  </a:lnTo>
                  <a:lnTo>
                    <a:pt x="17156" y="14402"/>
                  </a:lnTo>
                  <a:cubicBezTo>
                    <a:pt x="17456" y="14515"/>
                    <a:pt x="17805" y="14530"/>
                    <a:pt x="17805" y="14530"/>
                  </a:cubicBezTo>
                  <a:cubicBezTo>
                    <a:pt x="17805" y="14530"/>
                    <a:pt x="17818" y="14530"/>
                    <a:pt x="17842" y="14530"/>
                  </a:cubicBezTo>
                  <a:cubicBezTo>
                    <a:pt x="18142" y="14530"/>
                    <a:pt x="20153" y="14408"/>
                    <a:pt x="19860" y="11099"/>
                  </a:cubicBezTo>
                  <a:cubicBezTo>
                    <a:pt x="19658" y="8821"/>
                    <a:pt x="18729" y="8454"/>
                    <a:pt x="18151" y="8454"/>
                  </a:cubicBezTo>
                  <a:cubicBezTo>
                    <a:pt x="17876" y="8454"/>
                    <a:pt x="17681" y="8537"/>
                    <a:pt x="17681" y="8537"/>
                  </a:cubicBezTo>
                  <a:lnTo>
                    <a:pt x="17624" y="5923"/>
                  </a:lnTo>
                  <a:cubicBezTo>
                    <a:pt x="17624" y="5923"/>
                    <a:pt x="17467" y="751"/>
                    <a:pt x="9567" y="42"/>
                  </a:cubicBezTo>
                  <a:cubicBezTo>
                    <a:pt x="9254" y="14"/>
                    <a:pt x="8952" y="1"/>
                    <a:pt x="8663" y="1"/>
                  </a:cubicBezTo>
                  <a:close/>
                </a:path>
              </a:pathLst>
            </a:custGeom>
            <a:solidFill>
              <a:srgbClr val="432B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7"/>
            <p:cNvSpPr/>
            <p:nvPr/>
          </p:nvSpPr>
          <p:spPr>
            <a:xfrm>
              <a:off x="5130414" y="1433221"/>
              <a:ext cx="295908" cy="105642"/>
            </a:xfrm>
            <a:custGeom>
              <a:avLst/>
              <a:gdLst/>
              <a:ahLst/>
              <a:cxnLst/>
              <a:rect l="l" t="t" r="r" b="b"/>
              <a:pathLst>
                <a:path w="11403" h="4071" extrusionOk="0">
                  <a:moveTo>
                    <a:pt x="750" y="1"/>
                  </a:moveTo>
                  <a:cubicBezTo>
                    <a:pt x="691" y="1"/>
                    <a:pt x="632" y="3"/>
                    <a:pt x="572" y="7"/>
                  </a:cubicBezTo>
                  <a:cubicBezTo>
                    <a:pt x="377" y="1034"/>
                    <a:pt x="173" y="2150"/>
                    <a:pt x="0" y="3170"/>
                  </a:cubicBezTo>
                  <a:cubicBezTo>
                    <a:pt x="214" y="3250"/>
                    <a:pt x="446" y="3313"/>
                    <a:pt x="701" y="3347"/>
                  </a:cubicBezTo>
                  <a:cubicBezTo>
                    <a:pt x="803" y="3361"/>
                    <a:pt x="903" y="3367"/>
                    <a:pt x="1001" y="3367"/>
                  </a:cubicBezTo>
                  <a:cubicBezTo>
                    <a:pt x="2626" y="3367"/>
                    <a:pt x="3594" y="1600"/>
                    <a:pt x="3594" y="1600"/>
                  </a:cubicBezTo>
                  <a:cubicBezTo>
                    <a:pt x="3594" y="1600"/>
                    <a:pt x="2394" y="1"/>
                    <a:pt x="750" y="1"/>
                  </a:cubicBezTo>
                  <a:close/>
                  <a:moveTo>
                    <a:pt x="8557" y="701"/>
                  </a:moveTo>
                  <a:cubicBezTo>
                    <a:pt x="7761" y="701"/>
                    <a:pt x="6861" y="1076"/>
                    <a:pt x="5941" y="2187"/>
                  </a:cubicBezTo>
                  <a:cubicBezTo>
                    <a:pt x="5941" y="2187"/>
                    <a:pt x="6702" y="3813"/>
                    <a:pt x="8509" y="4050"/>
                  </a:cubicBezTo>
                  <a:cubicBezTo>
                    <a:pt x="8611" y="4064"/>
                    <a:pt x="8712" y="4070"/>
                    <a:pt x="8809" y="4070"/>
                  </a:cubicBezTo>
                  <a:cubicBezTo>
                    <a:pt x="10435" y="4070"/>
                    <a:pt x="11402" y="2303"/>
                    <a:pt x="11402" y="2303"/>
                  </a:cubicBezTo>
                  <a:cubicBezTo>
                    <a:pt x="11402" y="2303"/>
                    <a:pt x="10203" y="701"/>
                    <a:pt x="8557" y="7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7"/>
            <p:cNvSpPr/>
            <p:nvPr/>
          </p:nvSpPr>
          <p:spPr>
            <a:xfrm>
              <a:off x="3866434" y="1585233"/>
              <a:ext cx="100997" cy="43752"/>
            </a:xfrm>
            <a:custGeom>
              <a:avLst/>
              <a:gdLst/>
              <a:ahLst/>
              <a:cxnLst/>
              <a:rect l="l" t="t" r="r" b="b"/>
              <a:pathLst>
                <a:path w="3892" h="1686" extrusionOk="0">
                  <a:moveTo>
                    <a:pt x="698" y="1"/>
                  </a:moveTo>
                  <a:cubicBezTo>
                    <a:pt x="460" y="1"/>
                    <a:pt x="225" y="12"/>
                    <a:pt x="1" y="37"/>
                  </a:cubicBezTo>
                  <a:cubicBezTo>
                    <a:pt x="1" y="37"/>
                    <a:pt x="716" y="1685"/>
                    <a:pt x="1962" y="1685"/>
                  </a:cubicBezTo>
                  <a:cubicBezTo>
                    <a:pt x="2508" y="1685"/>
                    <a:pt x="3157" y="1369"/>
                    <a:pt x="3891" y="459"/>
                  </a:cubicBezTo>
                  <a:cubicBezTo>
                    <a:pt x="3891" y="458"/>
                    <a:pt x="2229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7"/>
            <p:cNvSpPr/>
            <p:nvPr/>
          </p:nvSpPr>
          <p:spPr>
            <a:xfrm>
              <a:off x="4462730" y="1173569"/>
              <a:ext cx="1315899" cy="1471780"/>
            </a:xfrm>
            <a:custGeom>
              <a:avLst/>
              <a:gdLst/>
              <a:ahLst/>
              <a:cxnLst/>
              <a:rect l="l" t="t" r="r" b="b"/>
              <a:pathLst>
                <a:path w="50709" h="56716" extrusionOk="0">
                  <a:moveTo>
                    <a:pt x="31490" y="0"/>
                  </a:moveTo>
                  <a:cubicBezTo>
                    <a:pt x="30072" y="0"/>
                    <a:pt x="28911" y="210"/>
                    <a:pt x="28291" y="728"/>
                  </a:cubicBezTo>
                  <a:cubicBezTo>
                    <a:pt x="26639" y="2106"/>
                    <a:pt x="27930" y="4614"/>
                    <a:pt x="27930" y="4614"/>
                  </a:cubicBezTo>
                  <a:cubicBezTo>
                    <a:pt x="28333" y="4138"/>
                    <a:pt x="28605" y="3812"/>
                    <a:pt x="29412" y="3812"/>
                  </a:cubicBezTo>
                  <a:cubicBezTo>
                    <a:pt x="29668" y="3812"/>
                    <a:pt x="29978" y="3845"/>
                    <a:pt x="30364" y="3917"/>
                  </a:cubicBezTo>
                  <a:cubicBezTo>
                    <a:pt x="37946" y="5321"/>
                    <a:pt x="33621" y="5907"/>
                    <a:pt x="36723" y="6981"/>
                  </a:cubicBezTo>
                  <a:cubicBezTo>
                    <a:pt x="38874" y="7726"/>
                    <a:pt x="40377" y="7906"/>
                    <a:pt x="41329" y="7906"/>
                  </a:cubicBezTo>
                  <a:cubicBezTo>
                    <a:pt x="42224" y="7906"/>
                    <a:pt x="42631" y="7746"/>
                    <a:pt x="42631" y="7746"/>
                  </a:cubicBezTo>
                  <a:cubicBezTo>
                    <a:pt x="44186" y="5411"/>
                    <a:pt x="43391" y="2432"/>
                    <a:pt x="39373" y="1282"/>
                  </a:cubicBezTo>
                  <a:cubicBezTo>
                    <a:pt x="36910" y="579"/>
                    <a:pt x="33846" y="0"/>
                    <a:pt x="31490" y="0"/>
                  </a:cubicBezTo>
                  <a:close/>
                  <a:moveTo>
                    <a:pt x="27448" y="6818"/>
                  </a:moveTo>
                  <a:cubicBezTo>
                    <a:pt x="27269" y="6818"/>
                    <a:pt x="27090" y="6840"/>
                    <a:pt x="26912" y="6874"/>
                  </a:cubicBezTo>
                  <a:cubicBezTo>
                    <a:pt x="26854" y="7165"/>
                    <a:pt x="26772" y="7577"/>
                    <a:pt x="26674" y="8070"/>
                  </a:cubicBezTo>
                  <a:cubicBezTo>
                    <a:pt x="26709" y="8063"/>
                    <a:pt x="26745" y="8056"/>
                    <a:pt x="26783" y="8053"/>
                  </a:cubicBezTo>
                  <a:cubicBezTo>
                    <a:pt x="26904" y="8040"/>
                    <a:pt x="27025" y="8032"/>
                    <a:pt x="27146" y="8032"/>
                  </a:cubicBezTo>
                  <a:cubicBezTo>
                    <a:pt x="27280" y="8032"/>
                    <a:pt x="27415" y="8042"/>
                    <a:pt x="27550" y="8065"/>
                  </a:cubicBezTo>
                  <a:cubicBezTo>
                    <a:pt x="27809" y="8096"/>
                    <a:pt x="28065" y="8175"/>
                    <a:pt x="28326" y="8244"/>
                  </a:cubicBezTo>
                  <a:lnTo>
                    <a:pt x="28367" y="8254"/>
                  </a:lnTo>
                  <a:cubicBezTo>
                    <a:pt x="28401" y="8263"/>
                    <a:pt x="28435" y="8267"/>
                    <a:pt x="28468" y="8267"/>
                  </a:cubicBezTo>
                  <a:cubicBezTo>
                    <a:pt x="28680" y="8267"/>
                    <a:pt x="28875" y="8097"/>
                    <a:pt x="28938" y="7830"/>
                  </a:cubicBezTo>
                  <a:cubicBezTo>
                    <a:pt x="29015" y="7504"/>
                    <a:pt x="28865" y="7158"/>
                    <a:pt x="28602" y="7059"/>
                  </a:cubicBezTo>
                  <a:cubicBezTo>
                    <a:pt x="28445" y="6999"/>
                    <a:pt x="28284" y="6946"/>
                    <a:pt x="28121" y="6900"/>
                  </a:cubicBezTo>
                  <a:cubicBezTo>
                    <a:pt x="27953" y="6875"/>
                    <a:pt x="27790" y="6831"/>
                    <a:pt x="27618" y="6825"/>
                  </a:cubicBezTo>
                  <a:cubicBezTo>
                    <a:pt x="27561" y="6821"/>
                    <a:pt x="27504" y="6818"/>
                    <a:pt x="27448" y="6818"/>
                  </a:cubicBezTo>
                  <a:close/>
                  <a:moveTo>
                    <a:pt x="34134" y="7345"/>
                  </a:moveTo>
                  <a:cubicBezTo>
                    <a:pt x="33972" y="7345"/>
                    <a:pt x="33814" y="7369"/>
                    <a:pt x="33652" y="7377"/>
                  </a:cubicBezTo>
                  <a:cubicBezTo>
                    <a:pt x="33463" y="7408"/>
                    <a:pt x="33280" y="7448"/>
                    <a:pt x="33097" y="7495"/>
                  </a:cubicBezTo>
                  <a:cubicBezTo>
                    <a:pt x="32796" y="7570"/>
                    <a:pt x="32605" y="7902"/>
                    <a:pt x="32670" y="8235"/>
                  </a:cubicBezTo>
                  <a:cubicBezTo>
                    <a:pt x="32727" y="8519"/>
                    <a:pt x="32954" y="8712"/>
                    <a:pt x="33207" y="8712"/>
                  </a:cubicBezTo>
                  <a:cubicBezTo>
                    <a:pt x="33233" y="8712"/>
                    <a:pt x="33260" y="8710"/>
                    <a:pt x="33287" y="8706"/>
                  </a:cubicBezTo>
                  <a:lnTo>
                    <a:pt x="33333" y="8699"/>
                  </a:lnTo>
                  <a:cubicBezTo>
                    <a:pt x="33633" y="8652"/>
                    <a:pt x="33928" y="8594"/>
                    <a:pt x="34219" y="8587"/>
                  </a:cubicBezTo>
                  <a:cubicBezTo>
                    <a:pt x="34288" y="8582"/>
                    <a:pt x="34356" y="8579"/>
                    <a:pt x="34425" y="8579"/>
                  </a:cubicBezTo>
                  <a:cubicBezTo>
                    <a:pt x="34647" y="8579"/>
                    <a:pt x="34866" y="8604"/>
                    <a:pt x="35083" y="8642"/>
                  </a:cubicBezTo>
                  <a:cubicBezTo>
                    <a:pt x="35368" y="8692"/>
                    <a:pt x="35642" y="8798"/>
                    <a:pt x="35911" y="8929"/>
                  </a:cubicBezTo>
                  <a:cubicBezTo>
                    <a:pt x="36174" y="9061"/>
                    <a:pt x="36443" y="9259"/>
                    <a:pt x="36651" y="9451"/>
                  </a:cubicBezTo>
                  <a:lnTo>
                    <a:pt x="36688" y="9487"/>
                  </a:lnTo>
                  <a:cubicBezTo>
                    <a:pt x="36739" y="9534"/>
                    <a:pt x="36801" y="9557"/>
                    <a:pt x="36863" y="9557"/>
                  </a:cubicBezTo>
                  <a:cubicBezTo>
                    <a:pt x="36942" y="9557"/>
                    <a:pt x="37020" y="9520"/>
                    <a:pt x="37075" y="9448"/>
                  </a:cubicBezTo>
                  <a:cubicBezTo>
                    <a:pt x="37149" y="9351"/>
                    <a:pt x="37160" y="9216"/>
                    <a:pt x="37108" y="9110"/>
                  </a:cubicBezTo>
                  <a:cubicBezTo>
                    <a:pt x="36916" y="8708"/>
                    <a:pt x="36667" y="8418"/>
                    <a:pt x="36365" y="8154"/>
                  </a:cubicBezTo>
                  <a:cubicBezTo>
                    <a:pt x="36067" y="7892"/>
                    <a:pt x="35720" y="7700"/>
                    <a:pt x="35356" y="7554"/>
                  </a:cubicBezTo>
                  <a:cubicBezTo>
                    <a:pt x="34989" y="7432"/>
                    <a:pt x="34602" y="7349"/>
                    <a:pt x="34220" y="7347"/>
                  </a:cubicBezTo>
                  <a:cubicBezTo>
                    <a:pt x="34191" y="7346"/>
                    <a:pt x="34163" y="7345"/>
                    <a:pt x="34134" y="7345"/>
                  </a:cubicBezTo>
                  <a:close/>
                  <a:moveTo>
                    <a:pt x="42687" y="10259"/>
                  </a:moveTo>
                  <a:cubicBezTo>
                    <a:pt x="42673" y="10259"/>
                    <a:pt x="42659" y="10262"/>
                    <a:pt x="42645" y="10269"/>
                  </a:cubicBezTo>
                  <a:cubicBezTo>
                    <a:pt x="42626" y="10279"/>
                    <a:pt x="42140" y="10505"/>
                    <a:pt x="41824" y="10778"/>
                  </a:cubicBezTo>
                  <a:cubicBezTo>
                    <a:pt x="41782" y="10814"/>
                    <a:pt x="41777" y="10876"/>
                    <a:pt x="41812" y="10918"/>
                  </a:cubicBezTo>
                  <a:cubicBezTo>
                    <a:pt x="41832" y="10940"/>
                    <a:pt x="41859" y="10952"/>
                    <a:pt x="41887" y="10952"/>
                  </a:cubicBezTo>
                  <a:cubicBezTo>
                    <a:pt x="41910" y="10952"/>
                    <a:pt x="41933" y="10944"/>
                    <a:pt x="41952" y="10928"/>
                  </a:cubicBezTo>
                  <a:cubicBezTo>
                    <a:pt x="42248" y="10674"/>
                    <a:pt x="42723" y="10452"/>
                    <a:pt x="42729" y="10449"/>
                  </a:cubicBezTo>
                  <a:cubicBezTo>
                    <a:pt x="42778" y="10426"/>
                    <a:pt x="42800" y="10367"/>
                    <a:pt x="42777" y="10317"/>
                  </a:cubicBezTo>
                  <a:cubicBezTo>
                    <a:pt x="42767" y="10296"/>
                    <a:pt x="42752" y="10282"/>
                    <a:pt x="42732" y="10270"/>
                  </a:cubicBezTo>
                  <a:cubicBezTo>
                    <a:pt x="42718" y="10263"/>
                    <a:pt x="42703" y="10259"/>
                    <a:pt x="42687" y="10259"/>
                  </a:cubicBezTo>
                  <a:close/>
                  <a:moveTo>
                    <a:pt x="42997" y="11197"/>
                  </a:moveTo>
                  <a:cubicBezTo>
                    <a:pt x="42862" y="11197"/>
                    <a:pt x="42767" y="11229"/>
                    <a:pt x="42760" y="11232"/>
                  </a:cubicBezTo>
                  <a:cubicBezTo>
                    <a:pt x="42709" y="11252"/>
                    <a:pt x="42682" y="11309"/>
                    <a:pt x="42701" y="11360"/>
                  </a:cubicBezTo>
                  <a:cubicBezTo>
                    <a:pt x="42714" y="11400"/>
                    <a:pt x="42753" y="11426"/>
                    <a:pt x="42795" y="11426"/>
                  </a:cubicBezTo>
                  <a:cubicBezTo>
                    <a:pt x="42805" y="11426"/>
                    <a:pt x="42816" y="11424"/>
                    <a:pt x="42827" y="11421"/>
                  </a:cubicBezTo>
                  <a:cubicBezTo>
                    <a:pt x="42832" y="11418"/>
                    <a:pt x="42900" y="11395"/>
                    <a:pt x="42998" y="11395"/>
                  </a:cubicBezTo>
                  <a:cubicBezTo>
                    <a:pt x="43092" y="11395"/>
                    <a:pt x="43213" y="11417"/>
                    <a:pt x="43332" y="11500"/>
                  </a:cubicBezTo>
                  <a:cubicBezTo>
                    <a:pt x="43616" y="11698"/>
                    <a:pt x="43775" y="12175"/>
                    <a:pt x="43790" y="12881"/>
                  </a:cubicBezTo>
                  <a:cubicBezTo>
                    <a:pt x="43790" y="12935"/>
                    <a:pt x="43834" y="12978"/>
                    <a:pt x="43888" y="12978"/>
                  </a:cubicBezTo>
                  <a:cubicBezTo>
                    <a:pt x="43889" y="12978"/>
                    <a:pt x="43890" y="12978"/>
                    <a:pt x="43891" y="12978"/>
                  </a:cubicBezTo>
                  <a:cubicBezTo>
                    <a:pt x="43946" y="12978"/>
                    <a:pt x="43988" y="12932"/>
                    <a:pt x="43991" y="12875"/>
                  </a:cubicBezTo>
                  <a:cubicBezTo>
                    <a:pt x="43975" y="12090"/>
                    <a:pt x="43791" y="11572"/>
                    <a:pt x="43445" y="11333"/>
                  </a:cubicBezTo>
                  <a:cubicBezTo>
                    <a:pt x="43415" y="11315"/>
                    <a:pt x="43385" y="11296"/>
                    <a:pt x="43354" y="11281"/>
                  </a:cubicBezTo>
                  <a:cubicBezTo>
                    <a:pt x="43226" y="11216"/>
                    <a:pt x="43100" y="11197"/>
                    <a:pt x="42997" y="11197"/>
                  </a:cubicBezTo>
                  <a:close/>
                  <a:moveTo>
                    <a:pt x="26436" y="9301"/>
                  </a:moveTo>
                  <a:cubicBezTo>
                    <a:pt x="26210" y="10481"/>
                    <a:pt x="25952" y="11854"/>
                    <a:pt x="25743" y="13093"/>
                  </a:cubicBezTo>
                  <a:cubicBezTo>
                    <a:pt x="25821" y="13113"/>
                    <a:pt x="25900" y="13127"/>
                    <a:pt x="25981" y="13134"/>
                  </a:cubicBezTo>
                  <a:cubicBezTo>
                    <a:pt x="26034" y="13139"/>
                    <a:pt x="26086" y="13141"/>
                    <a:pt x="26139" y="13141"/>
                  </a:cubicBezTo>
                  <a:cubicBezTo>
                    <a:pt x="27030" y="13141"/>
                    <a:pt x="27788" y="12460"/>
                    <a:pt x="27869" y="11556"/>
                  </a:cubicBezTo>
                  <a:cubicBezTo>
                    <a:pt x="27896" y="11257"/>
                    <a:pt x="27845" y="10971"/>
                    <a:pt x="27735" y="10715"/>
                  </a:cubicBezTo>
                  <a:lnTo>
                    <a:pt x="27735" y="10715"/>
                  </a:lnTo>
                  <a:cubicBezTo>
                    <a:pt x="27804" y="10739"/>
                    <a:pt x="27872" y="10763"/>
                    <a:pt x="27940" y="10791"/>
                  </a:cubicBezTo>
                  <a:cubicBezTo>
                    <a:pt x="28377" y="10985"/>
                    <a:pt x="28814" y="11266"/>
                    <a:pt x="29230" y="11644"/>
                  </a:cubicBezTo>
                  <a:lnTo>
                    <a:pt x="29242" y="11655"/>
                  </a:lnTo>
                  <a:cubicBezTo>
                    <a:pt x="29262" y="11673"/>
                    <a:pt x="29287" y="11682"/>
                    <a:pt x="29311" y="11682"/>
                  </a:cubicBezTo>
                  <a:cubicBezTo>
                    <a:pt x="29339" y="11682"/>
                    <a:pt x="29367" y="11671"/>
                    <a:pt x="29387" y="11648"/>
                  </a:cubicBezTo>
                  <a:cubicBezTo>
                    <a:pt x="29409" y="11626"/>
                    <a:pt x="29417" y="11595"/>
                    <a:pt x="29414" y="11566"/>
                  </a:cubicBezTo>
                  <a:cubicBezTo>
                    <a:pt x="29338" y="10934"/>
                    <a:pt x="28962" y="10377"/>
                    <a:pt x="28454" y="9972"/>
                  </a:cubicBezTo>
                  <a:cubicBezTo>
                    <a:pt x="27939" y="9570"/>
                    <a:pt x="27289" y="9342"/>
                    <a:pt x="26646" y="9307"/>
                  </a:cubicBezTo>
                  <a:cubicBezTo>
                    <a:pt x="26575" y="9301"/>
                    <a:pt x="26507" y="9301"/>
                    <a:pt x="26436" y="9301"/>
                  </a:cubicBezTo>
                  <a:close/>
                  <a:moveTo>
                    <a:pt x="34263" y="10003"/>
                  </a:moveTo>
                  <a:cubicBezTo>
                    <a:pt x="33655" y="10003"/>
                    <a:pt x="33030" y="10209"/>
                    <a:pt x="32564" y="10577"/>
                  </a:cubicBezTo>
                  <a:cubicBezTo>
                    <a:pt x="32047" y="10989"/>
                    <a:pt x="31696" y="11537"/>
                    <a:pt x="31582" y="12148"/>
                  </a:cubicBezTo>
                  <a:cubicBezTo>
                    <a:pt x="31572" y="12206"/>
                    <a:pt x="31609" y="12258"/>
                    <a:pt x="31664" y="12270"/>
                  </a:cubicBezTo>
                  <a:cubicBezTo>
                    <a:pt x="31669" y="12271"/>
                    <a:pt x="31675" y="12271"/>
                    <a:pt x="31680" y="12271"/>
                  </a:cubicBezTo>
                  <a:cubicBezTo>
                    <a:pt x="31690" y="12271"/>
                    <a:pt x="31700" y="12269"/>
                    <a:pt x="31709" y="12267"/>
                  </a:cubicBezTo>
                  <a:cubicBezTo>
                    <a:pt x="31845" y="12514"/>
                    <a:pt x="32350" y="13341"/>
                    <a:pt x="33321" y="13789"/>
                  </a:cubicBezTo>
                  <a:cubicBezTo>
                    <a:pt x="33342" y="13790"/>
                    <a:pt x="33364" y="13790"/>
                    <a:pt x="33386" y="13790"/>
                  </a:cubicBezTo>
                  <a:cubicBezTo>
                    <a:pt x="34276" y="13790"/>
                    <a:pt x="35033" y="13112"/>
                    <a:pt x="35113" y="12209"/>
                  </a:cubicBezTo>
                  <a:cubicBezTo>
                    <a:pt x="35144" y="11858"/>
                    <a:pt x="35068" y="11525"/>
                    <a:pt x="34914" y="11238"/>
                  </a:cubicBezTo>
                  <a:lnTo>
                    <a:pt x="34914" y="11238"/>
                  </a:lnTo>
                  <a:cubicBezTo>
                    <a:pt x="35198" y="11296"/>
                    <a:pt x="35478" y="11381"/>
                    <a:pt x="35753" y="11494"/>
                  </a:cubicBezTo>
                  <a:cubicBezTo>
                    <a:pt x="36188" y="11688"/>
                    <a:pt x="36626" y="11970"/>
                    <a:pt x="37042" y="12349"/>
                  </a:cubicBezTo>
                  <a:lnTo>
                    <a:pt x="37054" y="12359"/>
                  </a:lnTo>
                  <a:cubicBezTo>
                    <a:pt x="37074" y="12376"/>
                    <a:pt x="37099" y="12385"/>
                    <a:pt x="37124" y="12385"/>
                  </a:cubicBezTo>
                  <a:cubicBezTo>
                    <a:pt x="37151" y="12385"/>
                    <a:pt x="37178" y="12374"/>
                    <a:pt x="37199" y="12352"/>
                  </a:cubicBezTo>
                  <a:cubicBezTo>
                    <a:pt x="37220" y="12329"/>
                    <a:pt x="37228" y="12299"/>
                    <a:pt x="37225" y="12271"/>
                  </a:cubicBezTo>
                  <a:cubicBezTo>
                    <a:pt x="37149" y="11637"/>
                    <a:pt x="36773" y="11080"/>
                    <a:pt x="36265" y="10675"/>
                  </a:cubicBezTo>
                  <a:cubicBezTo>
                    <a:pt x="35748" y="10273"/>
                    <a:pt x="35100" y="10045"/>
                    <a:pt x="34458" y="10010"/>
                  </a:cubicBezTo>
                  <a:cubicBezTo>
                    <a:pt x="34393" y="10005"/>
                    <a:pt x="34329" y="10003"/>
                    <a:pt x="34263" y="10003"/>
                  </a:cubicBezTo>
                  <a:close/>
                  <a:moveTo>
                    <a:pt x="42107" y="12974"/>
                  </a:moveTo>
                  <a:cubicBezTo>
                    <a:pt x="42054" y="12974"/>
                    <a:pt x="42010" y="13015"/>
                    <a:pt x="42007" y="13070"/>
                  </a:cubicBezTo>
                  <a:cubicBezTo>
                    <a:pt x="41986" y="13427"/>
                    <a:pt x="42156" y="13561"/>
                    <a:pt x="42305" y="13681"/>
                  </a:cubicBezTo>
                  <a:cubicBezTo>
                    <a:pt x="42426" y="13778"/>
                    <a:pt x="42539" y="13870"/>
                    <a:pt x="42600" y="14085"/>
                  </a:cubicBezTo>
                  <a:cubicBezTo>
                    <a:pt x="42725" y="14540"/>
                    <a:pt x="42157" y="14861"/>
                    <a:pt x="42152" y="14866"/>
                  </a:cubicBezTo>
                  <a:cubicBezTo>
                    <a:pt x="42105" y="14891"/>
                    <a:pt x="42087" y="14952"/>
                    <a:pt x="42114" y="15000"/>
                  </a:cubicBezTo>
                  <a:cubicBezTo>
                    <a:pt x="42132" y="15032"/>
                    <a:pt x="42166" y="15051"/>
                    <a:pt x="42200" y="15051"/>
                  </a:cubicBezTo>
                  <a:cubicBezTo>
                    <a:pt x="42216" y="15051"/>
                    <a:pt x="42233" y="15047"/>
                    <a:pt x="42248" y="15038"/>
                  </a:cubicBezTo>
                  <a:cubicBezTo>
                    <a:pt x="42278" y="15023"/>
                    <a:pt x="42958" y="14636"/>
                    <a:pt x="42791" y="14031"/>
                  </a:cubicBezTo>
                  <a:cubicBezTo>
                    <a:pt x="42713" y="13752"/>
                    <a:pt x="42555" y="13628"/>
                    <a:pt x="42428" y="13524"/>
                  </a:cubicBezTo>
                  <a:cubicBezTo>
                    <a:pt x="42285" y="13410"/>
                    <a:pt x="42191" y="13333"/>
                    <a:pt x="42205" y="13079"/>
                  </a:cubicBezTo>
                  <a:cubicBezTo>
                    <a:pt x="42207" y="13038"/>
                    <a:pt x="42184" y="13002"/>
                    <a:pt x="42150" y="12985"/>
                  </a:cubicBezTo>
                  <a:cubicBezTo>
                    <a:pt x="42138" y="12980"/>
                    <a:pt x="42126" y="12977"/>
                    <a:pt x="42112" y="12974"/>
                  </a:cubicBezTo>
                  <a:cubicBezTo>
                    <a:pt x="42110" y="12974"/>
                    <a:pt x="42109" y="12974"/>
                    <a:pt x="42107" y="12974"/>
                  </a:cubicBezTo>
                  <a:close/>
                  <a:moveTo>
                    <a:pt x="30130" y="14936"/>
                  </a:moveTo>
                  <a:cubicBezTo>
                    <a:pt x="29946" y="14936"/>
                    <a:pt x="29832" y="15054"/>
                    <a:pt x="29819" y="15068"/>
                  </a:cubicBezTo>
                  <a:cubicBezTo>
                    <a:pt x="29782" y="15108"/>
                    <a:pt x="29784" y="15171"/>
                    <a:pt x="29825" y="15208"/>
                  </a:cubicBezTo>
                  <a:cubicBezTo>
                    <a:pt x="29843" y="15225"/>
                    <a:pt x="29867" y="15234"/>
                    <a:pt x="29891" y="15234"/>
                  </a:cubicBezTo>
                  <a:cubicBezTo>
                    <a:pt x="29917" y="15234"/>
                    <a:pt x="29944" y="15223"/>
                    <a:pt x="29963" y="15202"/>
                  </a:cubicBezTo>
                  <a:cubicBezTo>
                    <a:pt x="29968" y="15200"/>
                    <a:pt x="30037" y="15132"/>
                    <a:pt x="30133" y="15132"/>
                  </a:cubicBezTo>
                  <a:cubicBezTo>
                    <a:pt x="30215" y="15132"/>
                    <a:pt x="30301" y="15180"/>
                    <a:pt x="30388" y="15272"/>
                  </a:cubicBezTo>
                  <a:cubicBezTo>
                    <a:pt x="30408" y="15293"/>
                    <a:pt x="30435" y="15304"/>
                    <a:pt x="30462" y="15304"/>
                  </a:cubicBezTo>
                  <a:cubicBezTo>
                    <a:pt x="30486" y="15304"/>
                    <a:pt x="30509" y="15295"/>
                    <a:pt x="30526" y="15279"/>
                  </a:cubicBezTo>
                  <a:cubicBezTo>
                    <a:pt x="30567" y="15242"/>
                    <a:pt x="30569" y="15180"/>
                    <a:pt x="30532" y="15139"/>
                  </a:cubicBezTo>
                  <a:cubicBezTo>
                    <a:pt x="30468" y="15072"/>
                    <a:pt x="30405" y="15021"/>
                    <a:pt x="30337" y="14987"/>
                  </a:cubicBezTo>
                  <a:cubicBezTo>
                    <a:pt x="30270" y="14953"/>
                    <a:pt x="30201" y="14936"/>
                    <a:pt x="30130" y="14936"/>
                  </a:cubicBezTo>
                  <a:close/>
                  <a:moveTo>
                    <a:pt x="29790" y="11678"/>
                  </a:moveTo>
                  <a:cubicBezTo>
                    <a:pt x="29741" y="11678"/>
                    <a:pt x="29699" y="11712"/>
                    <a:pt x="29692" y="11762"/>
                  </a:cubicBezTo>
                  <a:cubicBezTo>
                    <a:pt x="29421" y="13290"/>
                    <a:pt x="28875" y="13561"/>
                    <a:pt x="28513" y="13742"/>
                  </a:cubicBezTo>
                  <a:lnTo>
                    <a:pt x="28452" y="13772"/>
                  </a:lnTo>
                  <a:cubicBezTo>
                    <a:pt x="28294" y="13848"/>
                    <a:pt x="28021" y="14109"/>
                    <a:pt x="28120" y="14537"/>
                  </a:cubicBezTo>
                  <a:cubicBezTo>
                    <a:pt x="28213" y="14951"/>
                    <a:pt x="28605" y="15412"/>
                    <a:pt x="29020" y="15413"/>
                  </a:cubicBezTo>
                  <a:cubicBezTo>
                    <a:pt x="29075" y="15413"/>
                    <a:pt x="29119" y="15369"/>
                    <a:pt x="29119" y="15314"/>
                  </a:cubicBezTo>
                  <a:cubicBezTo>
                    <a:pt x="29119" y="15259"/>
                    <a:pt x="29075" y="15215"/>
                    <a:pt x="29020" y="15215"/>
                  </a:cubicBezTo>
                  <a:cubicBezTo>
                    <a:pt x="28734" y="15214"/>
                    <a:pt x="28399" y="14870"/>
                    <a:pt x="28312" y="14495"/>
                  </a:cubicBezTo>
                  <a:cubicBezTo>
                    <a:pt x="28226" y="14113"/>
                    <a:pt x="28527" y="13956"/>
                    <a:pt x="28541" y="13950"/>
                  </a:cubicBezTo>
                  <a:lnTo>
                    <a:pt x="28604" y="13919"/>
                  </a:lnTo>
                  <a:cubicBezTo>
                    <a:pt x="29001" y="13721"/>
                    <a:pt x="29601" y="13420"/>
                    <a:pt x="29888" y="11794"/>
                  </a:cubicBezTo>
                  <a:cubicBezTo>
                    <a:pt x="29895" y="11750"/>
                    <a:pt x="29874" y="11708"/>
                    <a:pt x="29835" y="11688"/>
                  </a:cubicBezTo>
                  <a:cubicBezTo>
                    <a:pt x="29826" y="11685"/>
                    <a:pt x="29818" y="11681"/>
                    <a:pt x="29806" y="11680"/>
                  </a:cubicBezTo>
                  <a:cubicBezTo>
                    <a:pt x="29801" y="11679"/>
                    <a:pt x="29795" y="11678"/>
                    <a:pt x="29790" y="11678"/>
                  </a:cubicBezTo>
                  <a:close/>
                  <a:moveTo>
                    <a:pt x="30948" y="13999"/>
                  </a:moveTo>
                  <a:cubicBezTo>
                    <a:pt x="30920" y="13999"/>
                    <a:pt x="30893" y="14010"/>
                    <a:pt x="30874" y="14032"/>
                  </a:cubicBezTo>
                  <a:cubicBezTo>
                    <a:pt x="30838" y="14073"/>
                    <a:pt x="30843" y="14137"/>
                    <a:pt x="30883" y="14172"/>
                  </a:cubicBezTo>
                  <a:cubicBezTo>
                    <a:pt x="30887" y="14175"/>
                    <a:pt x="31258" y="14508"/>
                    <a:pt x="31227" y="14859"/>
                  </a:cubicBezTo>
                  <a:cubicBezTo>
                    <a:pt x="31208" y="15040"/>
                    <a:pt x="31080" y="15202"/>
                    <a:pt x="30843" y="15341"/>
                  </a:cubicBezTo>
                  <a:cubicBezTo>
                    <a:pt x="30795" y="15369"/>
                    <a:pt x="30780" y="15429"/>
                    <a:pt x="30808" y="15477"/>
                  </a:cubicBezTo>
                  <a:cubicBezTo>
                    <a:pt x="30827" y="15509"/>
                    <a:pt x="30859" y="15526"/>
                    <a:pt x="30893" y="15526"/>
                  </a:cubicBezTo>
                  <a:cubicBezTo>
                    <a:pt x="30910" y="15526"/>
                    <a:pt x="30928" y="15521"/>
                    <a:pt x="30944" y="15512"/>
                  </a:cubicBezTo>
                  <a:cubicBezTo>
                    <a:pt x="31239" y="15340"/>
                    <a:pt x="31399" y="15125"/>
                    <a:pt x="31425" y="14876"/>
                  </a:cubicBezTo>
                  <a:cubicBezTo>
                    <a:pt x="31469" y="14424"/>
                    <a:pt x="31034" y="14039"/>
                    <a:pt x="31016" y="14024"/>
                  </a:cubicBezTo>
                  <a:cubicBezTo>
                    <a:pt x="31009" y="14018"/>
                    <a:pt x="31002" y="14013"/>
                    <a:pt x="30995" y="14010"/>
                  </a:cubicBezTo>
                  <a:cubicBezTo>
                    <a:pt x="30980" y="14002"/>
                    <a:pt x="30964" y="13999"/>
                    <a:pt x="30948" y="13999"/>
                  </a:cubicBezTo>
                  <a:close/>
                  <a:moveTo>
                    <a:pt x="41505" y="15742"/>
                  </a:moveTo>
                  <a:cubicBezTo>
                    <a:pt x="41479" y="15742"/>
                    <a:pt x="41453" y="15752"/>
                    <a:pt x="41433" y="15774"/>
                  </a:cubicBezTo>
                  <a:cubicBezTo>
                    <a:pt x="41395" y="15812"/>
                    <a:pt x="41398" y="15876"/>
                    <a:pt x="41436" y="15914"/>
                  </a:cubicBezTo>
                  <a:cubicBezTo>
                    <a:pt x="41449" y="15925"/>
                    <a:pt x="41763" y="16222"/>
                    <a:pt x="42135" y="16320"/>
                  </a:cubicBezTo>
                  <a:cubicBezTo>
                    <a:pt x="42143" y="16322"/>
                    <a:pt x="42152" y="16323"/>
                    <a:pt x="42160" y="16323"/>
                  </a:cubicBezTo>
                  <a:cubicBezTo>
                    <a:pt x="42204" y="16323"/>
                    <a:pt x="42245" y="16294"/>
                    <a:pt x="42256" y="16249"/>
                  </a:cubicBezTo>
                  <a:cubicBezTo>
                    <a:pt x="42271" y="16197"/>
                    <a:pt x="42237" y="16142"/>
                    <a:pt x="42186" y="16128"/>
                  </a:cubicBezTo>
                  <a:cubicBezTo>
                    <a:pt x="41865" y="16043"/>
                    <a:pt x="41576" y="15773"/>
                    <a:pt x="41572" y="15768"/>
                  </a:cubicBezTo>
                  <a:cubicBezTo>
                    <a:pt x="41565" y="15761"/>
                    <a:pt x="41558" y="15756"/>
                    <a:pt x="41549" y="15753"/>
                  </a:cubicBezTo>
                  <a:cubicBezTo>
                    <a:pt x="41535" y="15745"/>
                    <a:pt x="41520" y="15742"/>
                    <a:pt x="41505" y="15742"/>
                  </a:cubicBezTo>
                  <a:close/>
                  <a:moveTo>
                    <a:pt x="27662" y="15957"/>
                  </a:moveTo>
                  <a:cubicBezTo>
                    <a:pt x="27648" y="15957"/>
                    <a:pt x="27634" y="15960"/>
                    <a:pt x="27620" y="15966"/>
                  </a:cubicBezTo>
                  <a:cubicBezTo>
                    <a:pt x="27571" y="15992"/>
                    <a:pt x="27551" y="16050"/>
                    <a:pt x="27575" y="16099"/>
                  </a:cubicBezTo>
                  <a:cubicBezTo>
                    <a:pt x="27601" y="16156"/>
                    <a:pt x="28236" y="17449"/>
                    <a:pt x="29467" y="17681"/>
                  </a:cubicBezTo>
                  <a:cubicBezTo>
                    <a:pt x="29590" y="17704"/>
                    <a:pt x="29714" y="17716"/>
                    <a:pt x="29840" y="17716"/>
                  </a:cubicBezTo>
                  <a:cubicBezTo>
                    <a:pt x="30543" y="17716"/>
                    <a:pt x="31284" y="17357"/>
                    <a:pt x="32047" y="16644"/>
                  </a:cubicBezTo>
                  <a:cubicBezTo>
                    <a:pt x="32088" y="16607"/>
                    <a:pt x="32090" y="16545"/>
                    <a:pt x="32053" y="16504"/>
                  </a:cubicBezTo>
                  <a:cubicBezTo>
                    <a:pt x="32043" y="16495"/>
                    <a:pt x="32035" y="16488"/>
                    <a:pt x="32025" y="16483"/>
                  </a:cubicBezTo>
                  <a:cubicBezTo>
                    <a:pt x="32009" y="16476"/>
                    <a:pt x="31993" y="16472"/>
                    <a:pt x="31977" y="16472"/>
                  </a:cubicBezTo>
                  <a:cubicBezTo>
                    <a:pt x="31953" y="16472"/>
                    <a:pt x="31930" y="16480"/>
                    <a:pt x="31911" y="16498"/>
                  </a:cubicBezTo>
                  <a:cubicBezTo>
                    <a:pt x="31185" y="17175"/>
                    <a:pt x="30490" y="17517"/>
                    <a:pt x="29840" y="17517"/>
                  </a:cubicBezTo>
                  <a:cubicBezTo>
                    <a:pt x="29726" y="17517"/>
                    <a:pt x="29614" y="17507"/>
                    <a:pt x="29503" y="17486"/>
                  </a:cubicBezTo>
                  <a:cubicBezTo>
                    <a:pt x="28372" y="17274"/>
                    <a:pt x="27759" y="16027"/>
                    <a:pt x="27753" y="16014"/>
                  </a:cubicBezTo>
                  <a:cubicBezTo>
                    <a:pt x="27737" y="15978"/>
                    <a:pt x="27700" y="15957"/>
                    <a:pt x="27662" y="15957"/>
                  </a:cubicBezTo>
                  <a:close/>
                  <a:moveTo>
                    <a:pt x="38240" y="19757"/>
                  </a:moveTo>
                  <a:cubicBezTo>
                    <a:pt x="38240" y="19757"/>
                    <a:pt x="36236" y="21333"/>
                    <a:pt x="32743" y="21877"/>
                  </a:cubicBezTo>
                  <a:lnTo>
                    <a:pt x="32855" y="23139"/>
                  </a:lnTo>
                  <a:cubicBezTo>
                    <a:pt x="37174" y="22463"/>
                    <a:pt x="38240" y="19757"/>
                    <a:pt x="38240" y="19757"/>
                  </a:cubicBezTo>
                  <a:close/>
                  <a:moveTo>
                    <a:pt x="1902" y="22820"/>
                  </a:moveTo>
                  <a:cubicBezTo>
                    <a:pt x="1858" y="22820"/>
                    <a:pt x="1823" y="22856"/>
                    <a:pt x="1824" y="22902"/>
                  </a:cubicBezTo>
                  <a:cubicBezTo>
                    <a:pt x="1824" y="22946"/>
                    <a:pt x="1860" y="22979"/>
                    <a:pt x="1905" y="22979"/>
                  </a:cubicBezTo>
                  <a:lnTo>
                    <a:pt x="1983" y="22979"/>
                  </a:lnTo>
                  <a:cubicBezTo>
                    <a:pt x="4745" y="22979"/>
                    <a:pt x="7764" y="25068"/>
                    <a:pt x="7793" y="25089"/>
                  </a:cubicBezTo>
                  <a:cubicBezTo>
                    <a:pt x="7808" y="25097"/>
                    <a:pt x="7823" y="25103"/>
                    <a:pt x="7839" y="25103"/>
                  </a:cubicBezTo>
                  <a:cubicBezTo>
                    <a:pt x="7863" y="25103"/>
                    <a:pt x="7888" y="25090"/>
                    <a:pt x="7904" y="25069"/>
                  </a:cubicBezTo>
                  <a:cubicBezTo>
                    <a:pt x="7928" y="25034"/>
                    <a:pt x="7919" y="24984"/>
                    <a:pt x="7884" y="24957"/>
                  </a:cubicBezTo>
                  <a:cubicBezTo>
                    <a:pt x="7854" y="24936"/>
                    <a:pt x="4794" y="22820"/>
                    <a:pt x="1980" y="22820"/>
                  </a:cubicBezTo>
                  <a:close/>
                  <a:moveTo>
                    <a:pt x="6439" y="22819"/>
                  </a:moveTo>
                  <a:cubicBezTo>
                    <a:pt x="6410" y="22819"/>
                    <a:pt x="6382" y="22836"/>
                    <a:pt x="6367" y="22863"/>
                  </a:cubicBezTo>
                  <a:cubicBezTo>
                    <a:pt x="6348" y="22903"/>
                    <a:pt x="6362" y="22951"/>
                    <a:pt x="6403" y="22972"/>
                  </a:cubicBezTo>
                  <a:cubicBezTo>
                    <a:pt x="6431" y="22987"/>
                    <a:pt x="9324" y="24469"/>
                    <a:pt x="10899" y="25743"/>
                  </a:cubicBezTo>
                  <a:cubicBezTo>
                    <a:pt x="10913" y="25754"/>
                    <a:pt x="10931" y="25760"/>
                    <a:pt x="10948" y="25760"/>
                  </a:cubicBezTo>
                  <a:cubicBezTo>
                    <a:pt x="10973" y="25760"/>
                    <a:pt x="10995" y="25748"/>
                    <a:pt x="11011" y="25728"/>
                  </a:cubicBezTo>
                  <a:cubicBezTo>
                    <a:pt x="11039" y="25696"/>
                    <a:pt x="11033" y="25644"/>
                    <a:pt x="10998" y="25618"/>
                  </a:cubicBezTo>
                  <a:cubicBezTo>
                    <a:pt x="9409" y="24333"/>
                    <a:pt x="6503" y="22842"/>
                    <a:pt x="6475" y="22828"/>
                  </a:cubicBezTo>
                  <a:cubicBezTo>
                    <a:pt x="6463" y="22822"/>
                    <a:pt x="6451" y="22819"/>
                    <a:pt x="6439" y="22819"/>
                  </a:cubicBezTo>
                  <a:close/>
                  <a:moveTo>
                    <a:pt x="1292" y="24102"/>
                  </a:moveTo>
                  <a:cubicBezTo>
                    <a:pt x="451" y="24102"/>
                    <a:pt x="86" y="24285"/>
                    <a:pt x="53" y="24302"/>
                  </a:cubicBezTo>
                  <a:cubicBezTo>
                    <a:pt x="15" y="24324"/>
                    <a:pt x="1" y="24370"/>
                    <a:pt x="19" y="24410"/>
                  </a:cubicBezTo>
                  <a:cubicBezTo>
                    <a:pt x="34" y="24437"/>
                    <a:pt x="63" y="24452"/>
                    <a:pt x="92" y="24452"/>
                  </a:cubicBezTo>
                  <a:cubicBezTo>
                    <a:pt x="104" y="24452"/>
                    <a:pt x="116" y="24449"/>
                    <a:pt x="128" y="24444"/>
                  </a:cubicBezTo>
                  <a:cubicBezTo>
                    <a:pt x="135" y="24440"/>
                    <a:pt x="479" y="24271"/>
                    <a:pt x="1287" y="24271"/>
                  </a:cubicBezTo>
                  <a:cubicBezTo>
                    <a:pt x="2355" y="24271"/>
                    <a:pt x="4235" y="24566"/>
                    <a:pt x="7220" y="25931"/>
                  </a:cubicBezTo>
                  <a:cubicBezTo>
                    <a:pt x="7232" y="25936"/>
                    <a:pt x="7245" y="25938"/>
                    <a:pt x="7254" y="25938"/>
                  </a:cubicBezTo>
                  <a:cubicBezTo>
                    <a:pt x="7284" y="25938"/>
                    <a:pt x="7312" y="25919"/>
                    <a:pt x="7327" y="25891"/>
                  </a:cubicBezTo>
                  <a:cubicBezTo>
                    <a:pt x="7345" y="25851"/>
                    <a:pt x="7327" y="25805"/>
                    <a:pt x="7288" y="25785"/>
                  </a:cubicBezTo>
                  <a:cubicBezTo>
                    <a:pt x="4277" y="24410"/>
                    <a:pt x="2384" y="24102"/>
                    <a:pt x="1292" y="24102"/>
                  </a:cubicBezTo>
                  <a:close/>
                  <a:moveTo>
                    <a:pt x="1407" y="25782"/>
                  </a:moveTo>
                  <a:cubicBezTo>
                    <a:pt x="885" y="25782"/>
                    <a:pt x="478" y="25922"/>
                    <a:pt x="284" y="26276"/>
                  </a:cubicBezTo>
                  <a:cubicBezTo>
                    <a:pt x="263" y="26314"/>
                    <a:pt x="277" y="26362"/>
                    <a:pt x="315" y="26383"/>
                  </a:cubicBezTo>
                  <a:cubicBezTo>
                    <a:pt x="326" y="26390"/>
                    <a:pt x="339" y="26393"/>
                    <a:pt x="352" y="26393"/>
                  </a:cubicBezTo>
                  <a:cubicBezTo>
                    <a:pt x="380" y="26393"/>
                    <a:pt x="408" y="26378"/>
                    <a:pt x="422" y="26351"/>
                  </a:cubicBezTo>
                  <a:cubicBezTo>
                    <a:pt x="576" y="26074"/>
                    <a:pt x="908" y="25936"/>
                    <a:pt x="1407" y="25936"/>
                  </a:cubicBezTo>
                  <a:cubicBezTo>
                    <a:pt x="2021" y="25936"/>
                    <a:pt x="2888" y="26145"/>
                    <a:pt x="3985" y="26563"/>
                  </a:cubicBezTo>
                  <a:cubicBezTo>
                    <a:pt x="5514" y="27147"/>
                    <a:pt x="6956" y="27938"/>
                    <a:pt x="6970" y="27945"/>
                  </a:cubicBezTo>
                  <a:cubicBezTo>
                    <a:pt x="6981" y="27951"/>
                    <a:pt x="6990" y="27954"/>
                    <a:pt x="7001" y="27954"/>
                  </a:cubicBezTo>
                  <a:cubicBezTo>
                    <a:pt x="7003" y="27954"/>
                    <a:pt x="7005" y="27954"/>
                    <a:pt x="7007" y="27954"/>
                  </a:cubicBezTo>
                  <a:cubicBezTo>
                    <a:pt x="7035" y="27954"/>
                    <a:pt x="7063" y="27940"/>
                    <a:pt x="7078" y="27913"/>
                  </a:cubicBezTo>
                  <a:cubicBezTo>
                    <a:pt x="7099" y="27873"/>
                    <a:pt x="7085" y="27827"/>
                    <a:pt x="7045" y="27805"/>
                  </a:cubicBezTo>
                  <a:cubicBezTo>
                    <a:pt x="6858" y="27702"/>
                    <a:pt x="3341" y="25782"/>
                    <a:pt x="1407" y="25782"/>
                  </a:cubicBezTo>
                  <a:close/>
                  <a:moveTo>
                    <a:pt x="17253" y="31811"/>
                  </a:moveTo>
                  <a:cubicBezTo>
                    <a:pt x="17242" y="31811"/>
                    <a:pt x="17230" y="31813"/>
                    <a:pt x="17219" y="31819"/>
                  </a:cubicBezTo>
                  <a:cubicBezTo>
                    <a:pt x="17178" y="31840"/>
                    <a:pt x="17164" y="31888"/>
                    <a:pt x="17183" y="31928"/>
                  </a:cubicBezTo>
                  <a:cubicBezTo>
                    <a:pt x="19846" y="37144"/>
                    <a:pt x="20786" y="42536"/>
                    <a:pt x="20794" y="42590"/>
                  </a:cubicBezTo>
                  <a:cubicBezTo>
                    <a:pt x="20801" y="42628"/>
                    <a:pt x="20835" y="42656"/>
                    <a:pt x="20873" y="42656"/>
                  </a:cubicBezTo>
                  <a:cubicBezTo>
                    <a:pt x="20879" y="42656"/>
                    <a:pt x="20883" y="42655"/>
                    <a:pt x="20887" y="42655"/>
                  </a:cubicBezTo>
                  <a:cubicBezTo>
                    <a:pt x="20933" y="42648"/>
                    <a:pt x="20961" y="42607"/>
                    <a:pt x="20954" y="42563"/>
                  </a:cubicBezTo>
                  <a:cubicBezTo>
                    <a:pt x="20944" y="42508"/>
                    <a:pt x="20002" y="37093"/>
                    <a:pt x="17326" y="31854"/>
                  </a:cubicBezTo>
                  <a:cubicBezTo>
                    <a:pt x="17311" y="31827"/>
                    <a:pt x="17282" y="31811"/>
                    <a:pt x="17253" y="31811"/>
                  </a:cubicBezTo>
                  <a:close/>
                  <a:moveTo>
                    <a:pt x="28671" y="27991"/>
                  </a:moveTo>
                  <a:cubicBezTo>
                    <a:pt x="28652" y="27991"/>
                    <a:pt x="28632" y="27997"/>
                    <a:pt x="28616" y="28010"/>
                  </a:cubicBezTo>
                  <a:cubicBezTo>
                    <a:pt x="24392" y="31775"/>
                    <a:pt x="23444" y="35986"/>
                    <a:pt x="23392" y="38855"/>
                  </a:cubicBezTo>
                  <a:cubicBezTo>
                    <a:pt x="23338" y="41850"/>
                    <a:pt x="24225" y="44047"/>
                    <a:pt x="24297" y="44224"/>
                  </a:cubicBezTo>
                  <a:cubicBezTo>
                    <a:pt x="24669" y="47431"/>
                    <a:pt x="24431" y="51432"/>
                    <a:pt x="24160" y="54275"/>
                  </a:cubicBezTo>
                  <a:cubicBezTo>
                    <a:pt x="24209" y="54194"/>
                    <a:pt x="24269" y="54123"/>
                    <a:pt x="24339" y="54065"/>
                  </a:cubicBezTo>
                  <a:cubicBezTo>
                    <a:pt x="24605" y="51229"/>
                    <a:pt x="24821" y="47332"/>
                    <a:pt x="24457" y="44194"/>
                  </a:cubicBezTo>
                  <a:cubicBezTo>
                    <a:pt x="24456" y="44187"/>
                    <a:pt x="24453" y="44177"/>
                    <a:pt x="24451" y="44170"/>
                  </a:cubicBezTo>
                  <a:cubicBezTo>
                    <a:pt x="24410" y="44084"/>
                    <a:pt x="20723" y="35260"/>
                    <a:pt x="28723" y="28131"/>
                  </a:cubicBezTo>
                  <a:cubicBezTo>
                    <a:pt x="28756" y="28101"/>
                    <a:pt x="28758" y="28051"/>
                    <a:pt x="28730" y="28018"/>
                  </a:cubicBezTo>
                  <a:cubicBezTo>
                    <a:pt x="28714" y="27999"/>
                    <a:pt x="28693" y="27991"/>
                    <a:pt x="28671" y="27991"/>
                  </a:cubicBezTo>
                  <a:close/>
                  <a:moveTo>
                    <a:pt x="45589" y="34420"/>
                  </a:moveTo>
                  <a:cubicBezTo>
                    <a:pt x="45584" y="34420"/>
                    <a:pt x="45580" y="34420"/>
                    <a:pt x="45576" y="34421"/>
                  </a:cubicBezTo>
                  <a:cubicBezTo>
                    <a:pt x="45532" y="34428"/>
                    <a:pt x="45503" y="34470"/>
                    <a:pt x="45510" y="34513"/>
                  </a:cubicBezTo>
                  <a:cubicBezTo>
                    <a:pt x="46596" y="40686"/>
                    <a:pt x="49971" y="46233"/>
                    <a:pt x="50489" y="47056"/>
                  </a:cubicBezTo>
                  <a:lnTo>
                    <a:pt x="38492" y="48774"/>
                  </a:lnTo>
                  <a:lnTo>
                    <a:pt x="38490" y="48774"/>
                  </a:lnTo>
                  <a:cubicBezTo>
                    <a:pt x="38486" y="48774"/>
                    <a:pt x="38485" y="48775"/>
                    <a:pt x="38480" y="48775"/>
                  </a:cubicBezTo>
                  <a:cubicBezTo>
                    <a:pt x="38479" y="48775"/>
                    <a:pt x="38478" y="48778"/>
                    <a:pt x="38476" y="48778"/>
                  </a:cubicBezTo>
                  <a:cubicBezTo>
                    <a:pt x="38473" y="48780"/>
                    <a:pt x="38470" y="48780"/>
                    <a:pt x="38469" y="48781"/>
                  </a:cubicBezTo>
                  <a:cubicBezTo>
                    <a:pt x="38465" y="48782"/>
                    <a:pt x="38463" y="48782"/>
                    <a:pt x="38462" y="48785"/>
                  </a:cubicBezTo>
                  <a:cubicBezTo>
                    <a:pt x="38459" y="48785"/>
                    <a:pt x="38458" y="48787"/>
                    <a:pt x="38456" y="48788"/>
                  </a:cubicBezTo>
                  <a:cubicBezTo>
                    <a:pt x="38455" y="48789"/>
                    <a:pt x="38451" y="48792"/>
                    <a:pt x="38449" y="48794"/>
                  </a:cubicBezTo>
                  <a:cubicBezTo>
                    <a:pt x="38448" y="48794"/>
                    <a:pt x="38448" y="48795"/>
                    <a:pt x="38445" y="48797"/>
                  </a:cubicBezTo>
                  <a:cubicBezTo>
                    <a:pt x="38442" y="48799"/>
                    <a:pt x="38441" y="48802"/>
                    <a:pt x="38438" y="48804"/>
                  </a:cubicBezTo>
                  <a:cubicBezTo>
                    <a:pt x="38436" y="48806"/>
                    <a:pt x="38436" y="48808"/>
                    <a:pt x="38435" y="48809"/>
                  </a:cubicBezTo>
                  <a:cubicBezTo>
                    <a:pt x="38434" y="48813"/>
                    <a:pt x="38431" y="48815"/>
                    <a:pt x="38429" y="48818"/>
                  </a:cubicBezTo>
                  <a:cubicBezTo>
                    <a:pt x="38429" y="48822"/>
                    <a:pt x="38428" y="48823"/>
                    <a:pt x="38428" y="48825"/>
                  </a:cubicBezTo>
                  <a:cubicBezTo>
                    <a:pt x="38427" y="48828"/>
                    <a:pt x="38424" y="48829"/>
                    <a:pt x="38424" y="48832"/>
                  </a:cubicBezTo>
                  <a:cubicBezTo>
                    <a:pt x="38422" y="48836"/>
                    <a:pt x="38422" y="48838"/>
                    <a:pt x="38422" y="48842"/>
                  </a:cubicBezTo>
                  <a:cubicBezTo>
                    <a:pt x="38421" y="48845"/>
                    <a:pt x="38421" y="48846"/>
                    <a:pt x="38421" y="48849"/>
                  </a:cubicBezTo>
                  <a:lnTo>
                    <a:pt x="38421" y="48859"/>
                  </a:lnTo>
                  <a:cubicBezTo>
                    <a:pt x="38421" y="48860"/>
                    <a:pt x="38421" y="48863"/>
                    <a:pt x="38427" y="48864"/>
                  </a:cubicBezTo>
                  <a:lnTo>
                    <a:pt x="38427" y="48866"/>
                  </a:lnTo>
                  <a:lnTo>
                    <a:pt x="39645" y="56209"/>
                  </a:lnTo>
                  <a:cubicBezTo>
                    <a:pt x="39650" y="56248"/>
                    <a:pt x="39683" y="56277"/>
                    <a:pt x="39723" y="56277"/>
                  </a:cubicBezTo>
                  <a:cubicBezTo>
                    <a:pt x="39725" y="56277"/>
                    <a:pt x="39730" y="56274"/>
                    <a:pt x="39735" y="56274"/>
                  </a:cubicBezTo>
                  <a:cubicBezTo>
                    <a:pt x="39778" y="56267"/>
                    <a:pt x="39807" y="56224"/>
                    <a:pt x="39800" y="56182"/>
                  </a:cubicBezTo>
                  <a:lnTo>
                    <a:pt x="38596" y="48920"/>
                  </a:lnTo>
                  <a:lnTo>
                    <a:pt x="50633" y="47196"/>
                  </a:lnTo>
                  <a:cubicBezTo>
                    <a:pt x="50662" y="47194"/>
                    <a:pt x="50684" y="47175"/>
                    <a:pt x="50696" y="47151"/>
                  </a:cubicBezTo>
                  <a:cubicBezTo>
                    <a:pt x="50708" y="47126"/>
                    <a:pt x="50704" y="47097"/>
                    <a:pt x="50690" y="47075"/>
                  </a:cubicBezTo>
                  <a:cubicBezTo>
                    <a:pt x="50652" y="47017"/>
                    <a:pt x="46835" y="41110"/>
                    <a:pt x="45667" y="34485"/>
                  </a:cubicBezTo>
                  <a:cubicBezTo>
                    <a:pt x="45661" y="34446"/>
                    <a:pt x="45626" y="34420"/>
                    <a:pt x="45589" y="34420"/>
                  </a:cubicBezTo>
                  <a:close/>
                  <a:moveTo>
                    <a:pt x="30569" y="51689"/>
                  </a:moveTo>
                  <a:cubicBezTo>
                    <a:pt x="30558" y="51689"/>
                    <a:pt x="30547" y="51691"/>
                    <a:pt x="30536" y="51695"/>
                  </a:cubicBezTo>
                  <a:cubicBezTo>
                    <a:pt x="26612" y="53400"/>
                    <a:pt x="25542" y="54715"/>
                    <a:pt x="25336" y="55517"/>
                  </a:cubicBezTo>
                  <a:cubicBezTo>
                    <a:pt x="25208" y="56008"/>
                    <a:pt x="25412" y="56278"/>
                    <a:pt x="25420" y="56288"/>
                  </a:cubicBezTo>
                  <a:cubicBezTo>
                    <a:pt x="25435" y="56307"/>
                    <a:pt x="25457" y="56318"/>
                    <a:pt x="25481" y="56318"/>
                  </a:cubicBezTo>
                  <a:cubicBezTo>
                    <a:pt x="25483" y="56318"/>
                    <a:pt x="25484" y="56318"/>
                    <a:pt x="25485" y="56318"/>
                  </a:cubicBezTo>
                  <a:cubicBezTo>
                    <a:pt x="25501" y="56318"/>
                    <a:pt x="25519" y="56313"/>
                    <a:pt x="25534" y="56302"/>
                  </a:cubicBezTo>
                  <a:cubicBezTo>
                    <a:pt x="25568" y="56277"/>
                    <a:pt x="25575" y="56226"/>
                    <a:pt x="25548" y="56190"/>
                  </a:cubicBezTo>
                  <a:cubicBezTo>
                    <a:pt x="25541" y="56180"/>
                    <a:pt x="25384" y="55960"/>
                    <a:pt x="25493" y="55545"/>
                  </a:cubicBezTo>
                  <a:cubicBezTo>
                    <a:pt x="25696" y="54780"/>
                    <a:pt x="26749" y="53513"/>
                    <a:pt x="30600" y="51840"/>
                  </a:cubicBezTo>
                  <a:cubicBezTo>
                    <a:pt x="30640" y="51823"/>
                    <a:pt x="30659" y="51777"/>
                    <a:pt x="30641" y="51736"/>
                  </a:cubicBezTo>
                  <a:cubicBezTo>
                    <a:pt x="30628" y="51706"/>
                    <a:pt x="30600" y="51689"/>
                    <a:pt x="30569" y="51689"/>
                  </a:cubicBezTo>
                  <a:close/>
                  <a:moveTo>
                    <a:pt x="31988" y="52230"/>
                  </a:moveTo>
                  <a:cubicBezTo>
                    <a:pt x="31976" y="52230"/>
                    <a:pt x="31965" y="52232"/>
                    <a:pt x="31954" y="52237"/>
                  </a:cubicBezTo>
                  <a:cubicBezTo>
                    <a:pt x="28349" y="53945"/>
                    <a:pt x="27462" y="55123"/>
                    <a:pt x="27352" y="55810"/>
                  </a:cubicBezTo>
                  <a:cubicBezTo>
                    <a:pt x="27287" y="56217"/>
                    <a:pt x="27500" y="56425"/>
                    <a:pt x="27509" y="56434"/>
                  </a:cubicBezTo>
                  <a:cubicBezTo>
                    <a:pt x="27524" y="56448"/>
                    <a:pt x="27541" y="56455"/>
                    <a:pt x="27558" y="56455"/>
                  </a:cubicBezTo>
                  <a:cubicBezTo>
                    <a:pt x="27559" y="56455"/>
                    <a:pt x="27561" y="56455"/>
                    <a:pt x="27562" y="56455"/>
                  </a:cubicBezTo>
                  <a:cubicBezTo>
                    <a:pt x="27584" y="56455"/>
                    <a:pt x="27605" y="56446"/>
                    <a:pt x="27620" y="56429"/>
                  </a:cubicBezTo>
                  <a:cubicBezTo>
                    <a:pt x="27650" y="56398"/>
                    <a:pt x="27650" y="56349"/>
                    <a:pt x="27619" y="56319"/>
                  </a:cubicBezTo>
                  <a:cubicBezTo>
                    <a:pt x="27612" y="56309"/>
                    <a:pt x="27456" y="56151"/>
                    <a:pt x="27511" y="55825"/>
                  </a:cubicBezTo>
                  <a:cubicBezTo>
                    <a:pt x="27601" y="55295"/>
                    <a:pt x="28307" y="54140"/>
                    <a:pt x="32022" y="52380"/>
                  </a:cubicBezTo>
                  <a:cubicBezTo>
                    <a:pt x="32061" y="52360"/>
                    <a:pt x="32078" y="52312"/>
                    <a:pt x="32060" y="52274"/>
                  </a:cubicBezTo>
                  <a:cubicBezTo>
                    <a:pt x="32046" y="52246"/>
                    <a:pt x="32017" y="52230"/>
                    <a:pt x="31988" y="52230"/>
                  </a:cubicBezTo>
                  <a:close/>
                  <a:moveTo>
                    <a:pt x="33708" y="53029"/>
                  </a:moveTo>
                  <a:cubicBezTo>
                    <a:pt x="33696" y="53029"/>
                    <a:pt x="33684" y="53032"/>
                    <a:pt x="33673" y="53038"/>
                  </a:cubicBezTo>
                  <a:cubicBezTo>
                    <a:pt x="30490" y="54631"/>
                    <a:pt x="29754" y="55580"/>
                    <a:pt x="29694" y="56095"/>
                  </a:cubicBezTo>
                  <a:cubicBezTo>
                    <a:pt x="29666" y="56349"/>
                    <a:pt x="29808" y="56468"/>
                    <a:pt x="29813" y="56472"/>
                  </a:cubicBezTo>
                  <a:cubicBezTo>
                    <a:pt x="29826" y="56483"/>
                    <a:pt x="29843" y="56489"/>
                    <a:pt x="29858" y="56489"/>
                  </a:cubicBezTo>
                  <a:cubicBezTo>
                    <a:pt x="29860" y="56489"/>
                    <a:pt x="29861" y="56489"/>
                    <a:pt x="29863" y="56489"/>
                  </a:cubicBezTo>
                  <a:cubicBezTo>
                    <a:pt x="29885" y="56489"/>
                    <a:pt x="29910" y="56479"/>
                    <a:pt x="29925" y="56460"/>
                  </a:cubicBezTo>
                  <a:cubicBezTo>
                    <a:pt x="29952" y="56426"/>
                    <a:pt x="29948" y="56377"/>
                    <a:pt x="29914" y="56349"/>
                  </a:cubicBezTo>
                  <a:cubicBezTo>
                    <a:pt x="29910" y="56343"/>
                    <a:pt x="29832" y="56271"/>
                    <a:pt x="29854" y="56102"/>
                  </a:cubicBezTo>
                  <a:cubicBezTo>
                    <a:pt x="29905" y="55713"/>
                    <a:pt x="30478" y="54815"/>
                    <a:pt x="33744" y="53180"/>
                  </a:cubicBezTo>
                  <a:cubicBezTo>
                    <a:pt x="33782" y="53160"/>
                    <a:pt x="33797" y="53112"/>
                    <a:pt x="33779" y="53073"/>
                  </a:cubicBezTo>
                  <a:cubicBezTo>
                    <a:pt x="33765" y="53045"/>
                    <a:pt x="33737" y="53029"/>
                    <a:pt x="33708" y="53029"/>
                  </a:cubicBezTo>
                  <a:close/>
                  <a:moveTo>
                    <a:pt x="34053" y="54980"/>
                  </a:moveTo>
                  <a:cubicBezTo>
                    <a:pt x="34034" y="54980"/>
                    <a:pt x="34016" y="54986"/>
                    <a:pt x="34001" y="54999"/>
                  </a:cubicBezTo>
                  <a:cubicBezTo>
                    <a:pt x="33986" y="55013"/>
                    <a:pt x="32380" y="56346"/>
                    <a:pt x="31172" y="56555"/>
                  </a:cubicBezTo>
                  <a:cubicBezTo>
                    <a:pt x="31129" y="56562"/>
                    <a:pt x="31099" y="56603"/>
                    <a:pt x="31106" y="56647"/>
                  </a:cubicBezTo>
                  <a:cubicBezTo>
                    <a:pt x="31115" y="56688"/>
                    <a:pt x="31149" y="56715"/>
                    <a:pt x="31186" y="56715"/>
                  </a:cubicBezTo>
                  <a:cubicBezTo>
                    <a:pt x="31191" y="56715"/>
                    <a:pt x="31194" y="56715"/>
                    <a:pt x="31200" y="56712"/>
                  </a:cubicBezTo>
                  <a:cubicBezTo>
                    <a:pt x="32339" y="56516"/>
                    <a:pt x="33758" y="55404"/>
                    <a:pt x="34051" y="55164"/>
                  </a:cubicBezTo>
                  <a:cubicBezTo>
                    <a:pt x="35147" y="56124"/>
                    <a:pt x="36082" y="56343"/>
                    <a:pt x="36706" y="56343"/>
                  </a:cubicBezTo>
                  <a:cubicBezTo>
                    <a:pt x="37203" y="56343"/>
                    <a:pt x="37503" y="56204"/>
                    <a:pt x="37530" y="56190"/>
                  </a:cubicBezTo>
                  <a:cubicBezTo>
                    <a:pt x="37568" y="56172"/>
                    <a:pt x="37586" y="56124"/>
                    <a:pt x="37566" y="56084"/>
                  </a:cubicBezTo>
                  <a:cubicBezTo>
                    <a:pt x="37552" y="56056"/>
                    <a:pt x="37524" y="56040"/>
                    <a:pt x="37494" y="56040"/>
                  </a:cubicBezTo>
                  <a:cubicBezTo>
                    <a:pt x="37483" y="56040"/>
                    <a:pt x="37471" y="56042"/>
                    <a:pt x="37460" y="56047"/>
                  </a:cubicBezTo>
                  <a:cubicBezTo>
                    <a:pt x="37454" y="56050"/>
                    <a:pt x="37181" y="56175"/>
                    <a:pt x="36716" y="56175"/>
                  </a:cubicBezTo>
                  <a:cubicBezTo>
                    <a:pt x="36113" y="56175"/>
                    <a:pt x="35186" y="55964"/>
                    <a:pt x="34106" y="55000"/>
                  </a:cubicBezTo>
                  <a:cubicBezTo>
                    <a:pt x="34091" y="54987"/>
                    <a:pt x="34072" y="54980"/>
                    <a:pt x="34053" y="549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7"/>
            <p:cNvSpPr/>
            <p:nvPr/>
          </p:nvSpPr>
          <p:spPr>
            <a:xfrm>
              <a:off x="3046452" y="1066371"/>
              <a:ext cx="1375091" cy="1587958"/>
            </a:xfrm>
            <a:custGeom>
              <a:avLst/>
              <a:gdLst/>
              <a:ahLst/>
              <a:cxnLst/>
              <a:rect l="l" t="t" r="r" b="b"/>
              <a:pathLst>
                <a:path w="52990" h="61193" extrusionOk="0">
                  <a:moveTo>
                    <a:pt x="36393" y="11877"/>
                  </a:moveTo>
                  <a:cubicBezTo>
                    <a:pt x="36157" y="11880"/>
                    <a:pt x="35954" y="11901"/>
                    <a:pt x="35700" y="12030"/>
                  </a:cubicBezTo>
                  <a:cubicBezTo>
                    <a:pt x="35500" y="12131"/>
                    <a:pt x="35369" y="12419"/>
                    <a:pt x="35390" y="12760"/>
                  </a:cubicBezTo>
                  <a:cubicBezTo>
                    <a:pt x="35417" y="13181"/>
                    <a:pt x="35665" y="13521"/>
                    <a:pt x="35946" y="13521"/>
                  </a:cubicBezTo>
                  <a:cubicBezTo>
                    <a:pt x="35946" y="13521"/>
                    <a:pt x="35947" y="13521"/>
                    <a:pt x="35947" y="13521"/>
                  </a:cubicBezTo>
                  <a:lnTo>
                    <a:pt x="36046" y="13521"/>
                  </a:lnTo>
                  <a:cubicBezTo>
                    <a:pt x="36165" y="13521"/>
                    <a:pt x="36351" y="13483"/>
                    <a:pt x="36506" y="13475"/>
                  </a:cubicBezTo>
                  <a:cubicBezTo>
                    <a:pt x="36638" y="13458"/>
                    <a:pt x="36772" y="13453"/>
                    <a:pt x="36908" y="13453"/>
                  </a:cubicBezTo>
                  <a:cubicBezTo>
                    <a:pt x="36937" y="13453"/>
                    <a:pt x="36967" y="13453"/>
                    <a:pt x="36997" y="13454"/>
                  </a:cubicBezTo>
                  <a:cubicBezTo>
                    <a:pt x="37001" y="13453"/>
                    <a:pt x="37006" y="13453"/>
                    <a:pt x="37010" y="13453"/>
                  </a:cubicBezTo>
                  <a:cubicBezTo>
                    <a:pt x="37174" y="13453"/>
                    <a:pt x="37338" y="13479"/>
                    <a:pt x="37512" y="13493"/>
                  </a:cubicBezTo>
                  <a:cubicBezTo>
                    <a:pt x="37552" y="13495"/>
                    <a:pt x="37591" y="13497"/>
                    <a:pt x="37631" y="13502"/>
                  </a:cubicBezTo>
                  <a:cubicBezTo>
                    <a:pt x="37549" y="13021"/>
                    <a:pt x="37448" y="12574"/>
                    <a:pt x="37328" y="12158"/>
                  </a:cubicBezTo>
                  <a:cubicBezTo>
                    <a:pt x="37245" y="12109"/>
                    <a:pt x="37160" y="12068"/>
                    <a:pt x="37075" y="12032"/>
                  </a:cubicBezTo>
                  <a:cubicBezTo>
                    <a:pt x="36851" y="11937"/>
                    <a:pt x="36621" y="11885"/>
                    <a:pt x="36393" y="11877"/>
                  </a:cubicBezTo>
                  <a:close/>
                  <a:moveTo>
                    <a:pt x="21962" y="14312"/>
                  </a:moveTo>
                  <a:cubicBezTo>
                    <a:pt x="21839" y="14312"/>
                    <a:pt x="21711" y="14337"/>
                    <a:pt x="21593" y="14407"/>
                  </a:cubicBezTo>
                  <a:cubicBezTo>
                    <a:pt x="21258" y="14604"/>
                    <a:pt x="21102" y="15088"/>
                    <a:pt x="21129" y="15849"/>
                  </a:cubicBezTo>
                  <a:cubicBezTo>
                    <a:pt x="21130" y="15891"/>
                    <a:pt x="21166" y="15924"/>
                    <a:pt x="21208" y="15924"/>
                  </a:cubicBezTo>
                  <a:lnTo>
                    <a:pt x="21212" y="15924"/>
                  </a:lnTo>
                  <a:cubicBezTo>
                    <a:pt x="21255" y="15922"/>
                    <a:pt x="21289" y="15886"/>
                    <a:pt x="21289" y="15842"/>
                  </a:cubicBezTo>
                  <a:cubicBezTo>
                    <a:pt x="21263" y="15155"/>
                    <a:pt x="21396" y="14706"/>
                    <a:pt x="21672" y="14544"/>
                  </a:cubicBezTo>
                  <a:cubicBezTo>
                    <a:pt x="21762" y="14491"/>
                    <a:pt x="21861" y="14472"/>
                    <a:pt x="21958" y="14472"/>
                  </a:cubicBezTo>
                  <a:cubicBezTo>
                    <a:pt x="22229" y="14472"/>
                    <a:pt x="22485" y="14623"/>
                    <a:pt x="22488" y="14625"/>
                  </a:cubicBezTo>
                  <a:cubicBezTo>
                    <a:pt x="22501" y="14633"/>
                    <a:pt x="22516" y="14636"/>
                    <a:pt x="22530" y="14636"/>
                  </a:cubicBezTo>
                  <a:cubicBezTo>
                    <a:pt x="22557" y="14636"/>
                    <a:pt x="22584" y="14622"/>
                    <a:pt x="22599" y="14598"/>
                  </a:cubicBezTo>
                  <a:cubicBezTo>
                    <a:pt x="22621" y="14561"/>
                    <a:pt x="22609" y="14510"/>
                    <a:pt x="22572" y="14488"/>
                  </a:cubicBezTo>
                  <a:cubicBezTo>
                    <a:pt x="22556" y="14478"/>
                    <a:pt x="22275" y="14312"/>
                    <a:pt x="21962" y="14312"/>
                  </a:cubicBezTo>
                  <a:close/>
                  <a:moveTo>
                    <a:pt x="22360" y="15391"/>
                  </a:moveTo>
                  <a:cubicBezTo>
                    <a:pt x="22341" y="15391"/>
                    <a:pt x="22322" y="15398"/>
                    <a:pt x="22306" y="15412"/>
                  </a:cubicBezTo>
                  <a:cubicBezTo>
                    <a:pt x="22273" y="15441"/>
                    <a:pt x="22271" y="15491"/>
                    <a:pt x="22299" y="15525"/>
                  </a:cubicBezTo>
                  <a:cubicBezTo>
                    <a:pt x="22344" y="15574"/>
                    <a:pt x="22455" y="15730"/>
                    <a:pt x="22429" y="15843"/>
                  </a:cubicBezTo>
                  <a:cubicBezTo>
                    <a:pt x="22416" y="15895"/>
                    <a:pt x="22372" y="15938"/>
                    <a:pt x="22296" y="15972"/>
                  </a:cubicBezTo>
                  <a:cubicBezTo>
                    <a:pt x="22068" y="16068"/>
                    <a:pt x="21949" y="16168"/>
                    <a:pt x="21923" y="16292"/>
                  </a:cubicBezTo>
                  <a:cubicBezTo>
                    <a:pt x="21891" y="16440"/>
                    <a:pt x="22010" y="16570"/>
                    <a:pt x="22114" y="16681"/>
                  </a:cubicBezTo>
                  <a:cubicBezTo>
                    <a:pt x="22259" y="16836"/>
                    <a:pt x="22282" y="16884"/>
                    <a:pt x="22231" y="16940"/>
                  </a:cubicBezTo>
                  <a:cubicBezTo>
                    <a:pt x="22200" y="16971"/>
                    <a:pt x="22203" y="17022"/>
                    <a:pt x="22234" y="17053"/>
                  </a:cubicBezTo>
                  <a:cubicBezTo>
                    <a:pt x="22251" y="17067"/>
                    <a:pt x="22269" y="17074"/>
                    <a:pt x="22289" y="17074"/>
                  </a:cubicBezTo>
                  <a:cubicBezTo>
                    <a:pt x="22310" y="17074"/>
                    <a:pt x="22331" y="17064"/>
                    <a:pt x="22347" y="17048"/>
                  </a:cubicBezTo>
                  <a:cubicBezTo>
                    <a:pt x="22514" y="16873"/>
                    <a:pt x="22351" y="16700"/>
                    <a:pt x="22232" y="16573"/>
                  </a:cubicBezTo>
                  <a:cubicBezTo>
                    <a:pt x="22149" y="16484"/>
                    <a:pt x="22064" y="16393"/>
                    <a:pt x="22081" y="16324"/>
                  </a:cubicBezTo>
                  <a:cubicBezTo>
                    <a:pt x="22089" y="16287"/>
                    <a:pt x="22135" y="16211"/>
                    <a:pt x="22360" y="16118"/>
                  </a:cubicBezTo>
                  <a:cubicBezTo>
                    <a:pt x="22487" y="16064"/>
                    <a:pt x="22563" y="15983"/>
                    <a:pt x="22586" y="15877"/>
                  </a:cubicBezTo>
                  <a:cubicBezTo>
                    <a:pt x="22634" y="15662"/>
                    <a:pt x="22443" y="15441"/>
                    <a:pt x="22419" y="15417"/>
                  </a:cubicBezTo>
                  <a:cubicBezTo>
                    <a:pt x="22403" y="15400"/>
                    <a:pt x="22382" y="15391"/>
                    <a:pt x="22360" y="15391"/>
                  </a:cubicBezTo>
                  <a:close/>
                  <a:moveTo>
                    <a:pt x="30323" y="14258"/>
                  </a:moveTo>
                  <a:cubicBezTo>
                    <a:pt x="30308" y="14258"/>
                    <a:pt x="30292" y="14258"/>
                    <a:pt x="30277" y="14259"/>
                  </a:cubicBezTo>
                  <a:cubicBezTo>
                    <a:pt x="29693" y="14261"/>
                    <a:pt x="29134" y="14493"/>
                    <a:pt x="28692" y="14820"/>
                  </a:cubicBezTo>
                  <a:cubicBezTo>
                    <a:pt x="28245" y="15146"/>
                    <a:pt x="27896" y="15562"/>
                    <a:pt x="27630" y="16019"/>
                  </a:cubicBezTo>
                  <a:cubicBezTo>
                    <a:pt x="27596" y="16075"/>
                    <a:pt x="27616" y="16149"/>
                    <a:pt x="27674" y="16183"/>
                  </a:cubicBezTo>
                  <a:cubicBezTo>
                    <a:pt x="27693" y="16194"/>
                    <a:pt x="27714" y="16199"/>
                    <a:pt x="27735" y="16199"/>
                  </a:cubicBezTo>
                  <a:cubicBezTo>
                    <a:pt x="27764" y="16199"/>
                    <a:pt x="27792" y="16189"/>
                    <a:pt x="27814" y="16170"/>
                  </a:cubicBezTo>
                  <a:cubicBezTo>
                    <a:pt x="28203" y="15839"/>
                    <a:pt x="28589" y="15525"/>
                    <a:pt x="29001" y="15291"/>
                  </a:cubicBezTo>
                  <a:cubicBezTo>
                    <a:pt x="29411" y="15054"/>
                    <a:pt x="29848" y="14902"/>
                    <a:pt x="30291" y="14894"/>
                  </a:cubicBezTo>
                  <a:cubicBezTo>
                    <a:pt x="30319" y="14891"/>
                    <a:pt x="30348" y="14891"/>
                    <a:pt x="30376" y="14891"/>
                  </a:cubicBezTo>
                  <a:cubicBezTo>
                    <a:pt x="29840" y="15272"/>
                    <a:pt x="29548" y="15963"/>
                    <a:pt x="29746" y="16679"/>
                  </a:cubicBezTo>
                  <a:cubicBezTo>
                    <a:pt x="29885" y="17180"/>
                    <a:pt x="30266" y="17583"/>
                    <a:pt x="30741" y="17763"/>
                  </a:cubicBezTo>
                  <a:cubicBezTo>
                    <a:pt x="32055" y="17464"/>
                    <a:pt x="32710" y="16384"/>
                    <a:pt x="32846" y="16132"/>
                  </a:cubicBezTo>
                  <a:cubicBezTo>
                    <a:pt x="32851" y="16132"/>
                    <a:pt x="32856" y="16133"/>
                    <a:pt x="32862" y="16133"/>
                  </a:cubicBezTo>
                  <a:cubicBezTo>
                    <a:pt x="32894" y="16133"/>
                    <a:pt x="32925" y="16121"/>
                    <a:pt x="32949" y="16096"/>
                  </a:cubicBezTo>
                  <a:cubicBezTo>
                    <a:pt x="32986" y="16057"/>
                    <a:pt x="32992" y="16000"/>
                    <a:pt x="32968" y="15956"/>
                  </a:cubicBezTo>
                  <a:cubicBezTo>
                    <a:pt x="32705" y="15481"/>
                    <a:pt x="32335" y="15082"/>
                    <a:pt x="31880" y="14766"/>
                  </a:cubicBezTo>
                  <a:cubicBezTo>
                    <a:pt x="31440" y="14459"/>
                    <a:pt x="30893" y="14258"/>
                    <a:pt x="30323" y="14258"/>
                  </a:cubicBezTo>
                  <a:close/>
                  <a:moveTo>
                    <a:pt x="34021" y="17944"/>
                  </a:moveTo>
                  <a:cubicBezTo>
                    <a:pt x="33994" y="17944"/>
                    <a:pt x="33963" y="17946"/>
                    <a:pt x="33927" y="17953"/>
                  </a:cubicBezTo>
                  <a:cubicBezTo>
                    <a:pt x="33795" y="17975"/>
                    <a:pt x="33708" y="18094"/>
                    <a:pt x="33698" y="18107"/>
                  </a:cubicBezTo>
                  <a:cubicBezTo>
                    <a:pt x="33672" y="18142"/>
                    <a:pt x="33679" y="18192"/>
                    <a:pt x="33718" y="18219"/>
                  </a:cubicBezTo>
                  <a:cubicBezTo>
                    <a:pt x="33732" y="18228"/>
                    <a:pt x="33747" y="18233"/>
                    <a:pt x="33763" y="18233"/>
                  </a:cubicBezTo>
                  <a:cubicBezTo>
                    <a:pt x="33788" y="18233"/>
                    <a:pt x="33812" y="18220"/>
                    <a:pt x="33828" y="18199"/>
                  </a:cubicBezTo>
                  <a:cubicBezTo>
                    <a:pt x="33845" y="18177"/>
                    <a:pt x="33897" y="18119"/>
                    <a:pt x="33954" y="18110"/>
                  </a:cubicBezTo>
                  <a:cubicBezTo>
                    <a:pt x="33980" y="18105"/>
                    <a:pt x="34002" y="18103"/>
                    <a:pt x="34021" y="18103"/>
                  </a:cubicBezTo>
                  <a:cubicBezTo>
                    <a:pt x="34058" y="18103"/>
                    <a:pt x="34078" y="18110"/>
                    <a:pt x="34078" y="18110"/>
                  </a:cubicBezTo>
                  <a:cubicBezTo>
                    <a:pt x="34086" y="18112"/>
                    <a:pt x="34095" y="18114"/>
                    <a:pt x="34103" y="18114"/>
                  </a:cubicBezTo>
                  <a:cubicBezTo>
                    <a:pt x="34136" y="18114"/>
                    <a:pt x="34168" y="18093"/>
                    <a:pt x="34179" y="18060"/>
                  </a:cubicBezTo>
                  <a:cubicBezTo>
                    <a:pt x="34193" y="18020"/>
                    <a:pt x="34172" y="17975"/>
                    <a:pt x="34131" y="17960"/>
                  </a:cubicBezTo>
                  <a:cubicBezTo>
                    <a:pt x="34125" y="17958"/>
                    <a:pt x="34087" y="17944"/>
                    <a:pt x="34021" y="17944"/>
                  </a:cubicBezTo>
                  <a:close/>
                  <a:moveTo>
                    <a:pt x="33355" y="17163"/>
                  </a:moveTo>
                  <a:cubicBezTo>
                    <a:pt x="33341" y="17163"/>
                    <a:pt x="33326" y="17167"/>
                    <a:pt x="33312" y="17176"/>
                  </a:cubicBezTo>
                  <a:cubicBezTo>
                    <a:pt x="33302" y="17183"/>
                    <a:pt x="33071" y="17337"/>
                    <a:pt x="33015" y="17627"/>
                  </a:cubicBezTo>
                  <a:cubicBezTo>
                    <a:pt x="32975" y="17838"/>
                    <a:pt x="33034" y="18060"/>
                    <a:pt x="33196" y="18289"/>
                  </a:cubicBezTo>
                  <a:cubicBezTo>
                    <a:pt x="33211" y="18312"/>
                    <a:pt x="33237" y="18322"/>
                    <a:pt x="33261" y="18322"/>
                  </a:cubicBezTo>
                  <a:cubicBezTo>
                    <a:pt x="33276" y="18322"/>
                    <a:pt x="33293" y="18316"/>
                    <a:pt x="33306" y="18308"/>
                  </a:cubicBezTo>
                  <a:cubicBezTo>
                    <a:pt x="33341" y="18284"/>
                    <a:pt x="33350" y="18234"/>
                    <a:pt x="33324" y="18197"/>
                  </a:cubicBezTo>
                  <a:cubicBezTo>
                    <a:pt x="33190" y="18006"/>
                    <a:pt x="33139" y="17824"/>
                    <a:pt x="33170" y="17660"/>
                  </a:cubicBezTo>
                  <a:cubicBezTo>
                    <a:pt x="33213" y="17435"/>
                    <a:pt x="33397" y="17309"/>
                    <a:pt x="33399" y="17309"/>
                  </a:cubicBezTo>
                  <a:cubicBezTo>
                    <a:pt x="33436" y="17285"/>
                    <a:pt x="33445" y="17235"/>
                    <a:pt x="33422" y="17200"/>
                  </a:cubicBezTo>
                  <a:cubicBezTo>
                    <a:pt x="33406" y="17176"/>
                    <a:pt x="33381" y="17163"/>
                    <a:pt x="33355" y="17163"/>
                  </a:cubicBezTo>
                  <a:close/>
                  <a:moveTo>
                    <a:pt x="37067" y="13900"/>
                  </a:moveTo>
                  <a:cubicBezTo>
                    <a:pt x="36223" y="13900"/>
                    <a:pt x="35390" y="14297"/>
                    <a:pt x="34585" y="15081"/>
                  </a:cubicBezTo>
                  <a:cubicBezTo>
                    <a:pt x="34584" y="15068"/>
                    <a:pt x="34579" y="15058"/>
                    <a:pt x="34578" y="15045"/>
                  </a:cubicBezTo>
                  <a:cubicBezTo>
                    <a:pt x="34572" y="15008"/>
                    <a:pt x="34538" y="14980"/>
                    <a:pt x="34501" y="14980"/>
                  </a:cubicBezTo>
                  <a:cubicBezTo>
                    <a:pt x="34496" y="14980"/>
                    <a:pt x="34491" y="14980"/>
                    <a:pt x="34486" y="14981"/>
                  </a:cubicBezTo>
                  <a:cubicBezTo>
                    <a:pt x="34443" y="14989"/>
                    <a:pt x="34414" y="15031"/>
                    <a:pt x="34422" y="15073"/>
                  </a:cubicBezTo>
                  <a:cubicBezTo>
                    <a:pt x="34456" y="15257"/>
                    <a:pt x="34493" y="15427"/>
                    <a:pt x="34534" y="15583"/>
                  </a:cubicBezTo>
                  <a:cubicBezTo>
                    <a:pt x="34535" y="15603"/>
                    <a:pt x="34540" y="15622"/>
                    <a:pt x="34541" y="15641"/>
                  </a:cubicBezTo>
                  <a:cubicBezTo>
                    <a:pt x="34543" y="15652"/>
                    <a:pt x="34547" y="15672"/>
                    <a:pt x="34552" y="15690"/>
                  </a:cubicBezTo>
                  <a:cubicBezTo>
                    <a:pt x="34559" y="15703"/>
                    <a:pt x="34567" y="15714"/>
                    <a:pt x="34574" y="15726"/>
                  </a:cubicBezTo>
                  <a:cubicBezTo>
                    <a:pt x="34895" y="16832"/>
                    <a:pt x="35379" y="17197"/>
                    <a:pt x="35404" y="17215"/>
                  </a:cubicBezTo>
                  <a:cubicBezTo>
                    <a:pt x="35414" y="17224"/>
                    <a:pt x="35735" y="17491"/>
                    <a:pt x="35604" y="17820"/>
                  </a:cubicBezTo>
                  <a:cubicBezTo>
                    <a:pt x="35529" y="18012"/>
                    <a:pt x="35439" y="18030"/>
                    <a:pt x="35292" y="18063"/>
                  </a:cubicBezTo>
                  <a:cubicBezTo>
                    <a:pt x="35186" y="18086"/>
                    <a:pt x="35055" y="18114"/>
                    <a:pt x="34909" y="18219"/>
                  </a:cubicBezTo>
                  <a:cubicBezTo>
                    <a:pt x="34874" y="18243"/>
                    <a:pt x="34865" y="18293"/>
                    <a:pt x="34892" y="18329"/>
                  </a:cubicBezTo>
                  <a:cubicBezTo>
                    <a:pt x="34908" y="18350"/>
                    <a:pt x="34932" y="18363"/>
                    <a:pt x="34957" y="18363"/>
                  </a:cubicBezTo>
                  <a:cubicBezTo>
                    <a:pt x="34973" y="18363"/>
                    <a:pt x="34988" y="18357"/>
                    <a:pt x="35002" y="18349"/>
                  </a:cubicBezTo>
                  <a:cubicBezTo>
                    <a:pt x="35123" y="18264"/>
                    <a:pt x="35227" y="18241"/>
                    <a:pt x="35328" y="18220"/>
                  </a:cubicBezTo>
                  <a:cubicBezTo>
                    <a:pt x="35483" y="18186"/>
                    <a:pt x="35645" y="18151"/>
                    <a:pt x="35755" y="17880"/>
                  </a:cubicBezTo>
                  <a:cubicBezTo>
                    <a:pt x="35929" y="17443"/>
                    <a:pt x="35522" y="17104"/>
                    <a:pt x="35505" y="17090"/>
                  </a:cubicBezTo>
                  <a:cubicBezTo>
                    <a:pt x="35497" y="17084"/>
                    <a:pt x="35076" y="16761"/>
                    <a:pt x="34769" y="15811"/>
                  </a:cubicBezTo>
                  <a:cubicBezTo>
                    <a:pt x="35434" y="15081"/>
                    <a:pt x="36103" y="14663"/>
                    <a:pt x="36767" y="14563"/>
                  </a:cubicBezTo>
                  <a:lnTo>
                    <a:pt x="36767" y="14563"/>
                  </a:lnTo>
                  <a:cubicBezTo>
                    <a:pt x="36311" y="14873"/>
                    <a:pt x="36028" y="15447"/>
                    <a:pt x="36082" y="16082"/>
                  </a:cubicBezTo>
                  <a:cubicBezTo>
                    <a:pt x="36133" y="16709"/>
                    <a:pt x="36498" y="17228"/>
                    <a:pt x="36989" y="17463"/>
                  </a:cubicBezTo>
                  <a:cubicBezTo>
                    <a:pt x="37037" y="17459"/>
                    <a:pt x="37085" y="17456"/>
                    <a:pt x="37134" y="17450"/>
                  </a:cubicBezTo>
                  <a:cubicBezTo>
                    <a:pt x="37376" y="17419"/>
                    <a:pt x="37604" y="17358"/>
                    <a:pt x="37814" y="17281"/>
                  </a:cubicBezTo>
                  <a:cubicBezTo>
                    <a:pt x="37873" y="16037"/>
                    <a:pt x="37829" y="14940"/>
                    <a:pt x="37702" y="13976"/>
                  </a:cubicBezTo>
                  <a:cubicBezTo>
                    <a:pt x="37549" y="13940"/>
                    <a:pt x="37392" y="13913"/>
                    <a:pt x="37228" y="13905"/>
                  </a:cubicBezTo>
                  <a:cubicBezTo>
                    <a:pt x="37174" y="13902"/>
                    <a:pt x="37120" y="13900"/>
                    <a:pt x="37067" y="13900"/>
                  </a:cubicBezTo>
                  <a:close/>
                  <a:moveTo>
                    <a:pt x="21458" y="0"/>
                  </a:moveTo>
                  <a:cubicBezTo>
                    <a:pt x="18487" y="0"/>
                    <a:pt x="16077" y="2104"/>
                    <a:pt x="16077" y="4696"/>
                  </a:cubicBezTo>
                  <a:cubicBezTo>
                    <a:pt x="16071" y="6890"/>
                    <a:pt x="17803" y="8737"/>
                    <a:pt x="20140" y="9249"/>
                  </a:cubicBezTo>
                  <a:cubicBezTo>
                    <a:pt x="19857" y="9833"/>
                    <a:pt x="19588" y="10495"/>
                    <a:pt x="19352" y="11241"/>
                  </a:cubicBezTo>
                  <a:cubicBezTo>
                    <a:pt x="17907" y="15781"/>
                    <a:pt x="18929" y="18530"/>
                    <a:pt x="18940" y="18558"/>
                  </a:cubicBezTo>
                  <a:cubicBezTo>
                    <a:pt x="18954" y="18593"/>
                    <a:pt x="18940" y="18630"/>
                    <a:pt x="18912" y="18651"/>
                  </a:cubicBezTo>
                  <a:cubicBezTo>
                    <a:pt x="19452" y="20011"/>
                    <a:pt x="20437" y="20963"/>
                    <a:pt x="21869" y="21242"/>
                  </a:cubicBezTo>
                  <a:lnTo>
                    <a:pt x="21996" y="18613"/>
                  </a:lnTo>
                  <a:lnTo>
                    <a:pt x="21999" y="18613"/>
                  </a:lnTo>
                  <a:cubicBezTo>
                    <a:pt x="22006" y="18613"/>
                    <a:pt x="22013" y="18613"/>
                    <a:pt x="22020" y="18610"/>
                  </a:cubicBezTo>
                  <a:lnTo>
                    <a:pt x="22927" y="18357"/>
                  </a:lnTo>
                  <a:cubicBezTo>
                    <a:pt x="22969" y="18346"/>
                    <a:pt x="22995" y="18301"/>
                    <a:pt x="22982" y="18260"/>
                  </a:cubicBezTo>
                  <a:cubicBezTo>
                    <a:pt x="22972" y="18226"/>
                    <a:pt x="22940" y="18202"/>
                    <a:pt x="22906" y="18202"/>
                  </a:cubicBezTo>
                  <a:cubicBezTo>
                    <a:pt x="22899" y="18202"/>
                    <a:pt x="22892" y="18204"/>
                    <a:pt x="22885" y="18206"/>
                  </a:cubicBezTo>
                  <a:lnTo>
                    <a:pt x="21978" y="18458"/>
                  </a:lnTo>
                  <a:cubicBezTo>
                    <a:pt x="21937" y="18469"/>
                    <a:pt x="21914" y="18510"/>
                    <a:pt x="21921" y="18550"/>
                  </a:cubicBezTo>
                  <a:cubicBezTo>
                    <a:pt x="21862" y="18559"/>
                    <a:pt x="21772" y="18569"/>
                    <a:pt x="21663" y="18569"/>
                  </a:cubicBezTo>
                  <a:cubicBezTo>
                    <a:pt x="21091" y="18569"/>
                    <a:pt x="19998" y="18284"/>
                    <a:pt x="20112" y="16095"/>
                  </a:cubicBezTo>
                  <a:cubicBezTo>
                    <a:pt x="20223" y="13955"/>
                    <a:pt x="21336" y="13634"/>
                    <a:pt x="21993" y="13634"/>
                  </a:cubicBezTo>
                  <a:cubicBezTo>
                    <a:pt x="22274" y="13634"/>
                    <a:pt x="22471" y="13693"/>
                    <a:pt x="22471" y="13693"/>
                  </a:cubicBezTo>
                  <a:cubicBezTo>
                    <a:pt x="22471" y="13693"/>
                    <a:pt x="22903" y="15811"/>
                    <a:pt x="23602" y="16306"/>
                  </a:cubicBezTo>
                  <a:cubicBezTo>
                    <a:pt x="23619" y="16318"/>
                    <a:pt x="23636" y="16323"/>
                    <a:pt x="23655" y="16323"/>
                  </a:cubicBezTo>
                  <a:cubicBezTo>
                    <a:pt x="23989" y="16323"/>
                    <a:pt x="24592" y="14483"/>
                    <a:pt x="25018" y="14393"/>
                  </a:cubicBezTo>
                  <a:cubicBezTo>
                    <a:pt x="26440" y="14089"/>
                    <a:pt x="27508" y="14284"/>
                    <a:pt x="28674" y="13520"/>
                  </a:cubicBezTo>
                  <a:cubicBezTo>
                    <a:pt x="28692" y="13606"/>
                    <a:pt x="28745" y="13669"/>
                    <a:pt x="28806" y="13669"/>
                  </a:cubicBezTo>
                  <a:cubicBezTo>
                    <a:pt x="28807" y="13669"/>
                    <a:pt x="28808" y="13669"/>
                    <a:pt x="28810" y="13669"/>
                  </a:cubicBezTo>
                  <a:lnTo>
                    <a:pt x="28817" y="13669"/>
                  </a:lnTo>
                  <a:cubicBezTo>
                    <a:pt x="29121" y="13659"/>
                    <a:pt x="29388" y="13595"/>
                    <a:pt x="29657" y="13560"/>
                  </a:cubicBezTo>
                  <a:cubicBezTo>
                    <a:pt x="29923" y="13513"/>
                    <a:pt x="30182" y="13470"/>
                    <a:pt x="30440" y="13446"/>
                  </a:cubicBezTo>
                  <a:cubicBezTo>
                    <a:pt x="30591" y="13432"/>
                    <a:pt x="30742" y="13425"/>
                    <a:pt x="30892" y="13425"/>
                  </a:cubicBezTo>
                  <a:cubicBezTo>
                    <a:pt x="30998" y="13425"/>
                    <a:pt x="31103" y="13428"/>
                    <a:pt x="31208" y="13434"/>
                  </a:cubicBezTo>
                  <a:cubicBezTo>
                    <a:pt x="31451" y="13441"/>
                    <a:pt x="31731" y="13482"/>
                    <a:pt x="31928" y="13506"/>
                  </a:cubicBezTo>
                  <a:lnTo>
                    <a:pt x="31994" y="13516"/>
                  </a:lnTo>
                  <a:cubicBezTo>
                    <a:pt x="32009" y="13518"/>
                    <a:pt x="32024" y="13519"/>
                    <a:pt x="32038" y="13519"/>
                  </a:cubicBezTo>
                  <a:cubicBezTo>
                    <a:pt x="32260" y="13519"/>
                    <a:pt x="32458" y="13297"/>
                    <a:pt x="32512" y="12954"/>
                  </a:cubicBezTo>
                  <a:cubicBezTo>
                    <a:pt x="32580" y="12540"/>
                    <a:pt x="32412" y="12105"/>
                    <a:pt x="32136" y="11985"/>
                  </a:cubicBezTo>
                  <a:cubicBezTo>
                    <a:pt x="31784" y="11831"/>
                    <a:pt x="31501" y="11805"/>
                    <a:pt x="31192" y="11805"/>
                  </a:cubicBezTo>
                  <a:cubicBezTo>
                    <a:pt x="31183" y="11805"/>
                    <a:pt x="31174" y="11805"/>
                    <a:pt x="31165" y="11805"/>
                  </a:cubicBezTo>
                  <a:cubicBezTo>
                    <a:pt x="30854" y="11819"/>
                    <a:pt x="30546" y="11877"/>
                    <a:pt x="30251" y="11992"/>
                  </a:cubicBezTo>
                  <a:cubicBezTo>
                    <a:pt x="30223" y="12005"/>
                    <a:pt x="30195" y="12016"/>
                    <a:pt x="30167" y="12027"/>
                  </a:cubicBezTo>
                  <a:cubicBezTo>
                    <a:pt x="30723" y="11276"/>
                    <a:pt x="31331" y="10245"/>
                    <a:pt x="32023" y="8829"/>
                  </a:cubicBezTo>
                  <a:cubicBezTo>
                    <a:pt x="32023" y="8829"/>
                    <a:pt x="32402" y="8708"/>
                    <a:pt x="32982" y="8708"/>
                  </a:cubicBezTo>
                  <a:cubicBezTo>
                    <a:pt x="34045" y="8708"/>
                    <a:pt x="35780" y="9114"/>
                    <a:pt x="37085" y="11416"/>
                  </a:cubicBezTo>
                  <a:cubicBezTo>
                    <a:pt x="37085" y="11416"/>
                    <a:pt x="38149" y="10581"/>
                    <a:pt x="36883" y="8628"/>
                  </a:cubicBezTo>
                  <a:cubicBezTo>
                    <a:pt x="36049" y="7340"/>
                    <a:pt x="31218" y="4625"/>
                    <a:pt x="26895" y="4625"/>
                  </a:cubicBezTo>
                  <a:cubicBezTo>
                    <a:pt x="26876" y="4625"/>
                    <a:pt x="26857" y="4625"/>
                    <a:pt x="26838" y="4625"/>
                  </a:cubicBezTo>
                  <a:cubicBezTo>
                    <a:pt x="26794" y="2064"/>
                    <a:pt x="24403" y="0"/>
                    <a:pt x="21458" y="0"/>
                  </a:cubicBezTo>
                  <a:close/>
                  <a:moveTo>
                    <a:pt x="48136" y="22826"/>
                  </a:moveTo>
                  <a:lnTo>
                    <a:pt x="48136" y="22826"/>
                  </a:lnTo>
                  <a:cubicBezTo>
                    <a:pt x="48226" y="22991"/>
                    <a:pt x="48413" y="23449"/>
                    <a:pt x="47980" y="23818"/>
                  </a:cubicBezTo>
                  <a:cubicBezTo>
                    <a:pt x="47822" y="23954"/>
                    <a:pt x="47664" y="24023"/>
                    <a:pt x="47515" y="24023"/>
                  </a:cubicBezTo>
                  <a:cubicBezTo>
                    <a:pt x="47463" y="24023"/>
                    <a:pt x="47413" y="24015"/>
                    <a:pt x="47363" y="23998"/>
                  </a:cubicBezTo>
                  <a:cubicBezTo>
                    <a:pt x="47154" y="23924"/>
                    <a:pt x="46984" y="23701"/>
                    <a:pt x="46908" y="23404"/>
                  </a:cubicBezTo>
                  <a:cubicBezTo>
                    <a:pt x="47328" y="23231"/>
                    <a:pt x="47776" y="23030"/>
                    <a:pt x="48136" y="22826"/>
                  </a:cubicBezTo>
                  <a:close/>
                  <a:moveTo>
                    <a:pt x="28186" y="23371"/>
                  </a:moveTo>
                  <a:lnTo>
                    <a:pt x="30748" y="26073"/>
                  </a:lnTo>
                  <a:lnTo>
                    <a:pt x="30302" y="23978"/>
                  </a:lnTo>
                  <a:lnTo>
                    <a:pt x="28186" y="23371"/>
                  </a:lnTo>
                  <a:close/>
                  <a:moveTo>
                    <a:pt x="48131" y="20284"/>
                  </a:moveTo>
                  <a:cubicBezTo>
                    <a:pt x="48092" y="20284"/>
                    <a:pt x="48059" y="20313"/>
                    <a:pt x="48054" y="20352"/>
                  </a:cubicBezTo>
                  <a:cubicBezTo>
                    <a:pt x="48052" y="20365"/>
                    <a:pt x="47874" y="21638"/>
                    <a:pt x="47622" y="22913"/>
                  </a:cubicBezTo>
                  <a:cubicBezTo>
                    <a:pt x="46700" y="23358"/>
                    <a:pt x="45543" y="23739"/>
                    <a:pt x="45528" y="23745"/>
                  </a:cubicBezTo>
                  <a:cubicBezTo>
                    <a:pt x="45489" y="23759"/>
                    <a:pt x="45465" y="23803"/>
                    <a:pt x="45475" y="23839"/>
                  </a:cubicBezTo>
                  <a:cubicBezTo>
                    <a:pt x="45486" y="23874"/>
                    <a:pt x="45518" y="23896"/>
                    <a:pt x="45551" y="23896"/>
                  </a:cubicBezTo>
                  <a:cubicBezTo>
                    <a:pt x="45559" y="23896"/>
                    <a:pt x="45567" y="23895"/>
                    <a:pt x="45575" y="23892"/>
                  </a:cubicBezTo>
                  <a:cubicBezTo>
                    <a:pt x="45585" y="23888"/>
                    <a:pt x="46121" y="23711"/>
                    <a:pt x="46756" y="23457"/>
                  </a:cubicBezTo>
                  <a:cubicBezTo>
                    <a:pt x="46848" y="23796"/>
                    <a:pt x="47054" y="24055"/>
                    <a:pt x="47308" y="24142"/>
                  </a:cubicBezTo>
                  <a:cubicBezTo>
                    <a:pt x="47365" y="24163"/>
                    <a:pt x="47434" y="24178"/>
                    <a:pt x="47513" y="24178"/>
                  </a:cubicBezTo>
                  <a:cubicBezTo>
                    <a:pt x="47669" y="24178"/>
                    <a:pt x="47861" y="24121"/>
                    <a:pt x="48079" y="23936"/>
                  </a:cubicBezTo>
                  <a:cubicBezTo>
                    <a:pt x="48597" y="23493"/>
                    <a:pt x="48375" y="22940"/>
                    <a:pt x="48269" y="22743"/>
                  </a:cubicBezTo>
                  <a:cubicBezTo>
                    <a:pt x="48345" y="22698"/>
                    <a:pt x="48416" y="22681"/>
                    <a:pt x="48481" y="22681"/>
                  </a:cubicBezTo>
                  <a:cubicBezTo>
                    <a:pt x="48577" y="22681"/>
                    <a:pt x="48658" y="22718"/>
                    <a:pt x="48717" y="22757"/>
                  </a:cubicBezTo>
                  <a:cubicBezTo>
                    <a:pt x="48944" y="22910"/>
                    <a:pt x="49149" y="23312"/>
                    <a:pt x="49064" y="23835"/>
                  </a:cubicBezTo>
                  <a:cubicBezTo>
                    <a:pt x="49000" y="24227"/>
                    <a:pt x="48665" y="25193"/>
                    <a:pt x="46911" y="25683"/>
                  </a:cubicBezTo>
                  <a:cubicBezTo>
                    <a:pt x="46868" y="25696"/>
                    <a:pt x="46843" y="25735"/>
                    <a:pt x="46854" y="25778"/>
                  </a:cubicBezTo>
                  <a:cubicBezTo>
                    <a:pt x="46863" y="25814"/>
                    <a:pt x="46895" y="25839"/>
                    <a:pt x="46932" y="25839"/>
                  </a:cubicBezTo>
                  <a:cubicBezTo>
                    <a:pt x="46937" y="25839"/>
                    <a:pt x="46942" y="25838"/>
                    <a:pt x="46947" y="25837"/>
                  </a:cubicBezTo>
                  <a:cubicBezTo>
                    <a:pt x="46969" y="25833"/>
                    <a:pt x="47142" y="25798"/>
                    <a:pt x="47392" y="25798"/>
                  </a:cubicBezTo>
                  <a:cubicBezTo>
                    <a:pt x="47925" y="25798"/>
                    <a:pt x="48803" y="25957"/>
                    <a:pt x="49275" y="26915"/>
                  </a:cubicBezTo>
                  <a:cubicBezTo>
                    <a:pt x="49275" y="26915"/>
                    <a:pt x="49396" y="27263"/>
                    <a:pt x="49401" y="27538"/>
                  </a:cubicBezTo>
                  <a:cubicBezTo>
                    <a:pt x="49401" y="27580"/>
                    <a:pt x="49436" y="27616"/>
                    <a:pt x="49480" y="27616"/>
                  </a:cubicBezTo>
                  <a:lnTo>
                    <a:pt x="49481" y="27616"/>
                  </a:lnTo>
                  <a:cubicBezTo>
                    <a:pt x="49525" y="27614"/>
                    <a:pt x="49559" y="27579"/>
                    <a:pt x="49559" y="27535"/>
                  </a:cubicBezTo>
                  <a:cubicBezTo>
                    <a:pt x="49553" y="27232"/>
                    <a:pt x="49426" y="26870"/>
                    <a:pt x="49422" y="26853"/>
                  </a:cubicBezTo>
                  <a:cubicBezTo>
                    <a:pt x="48949" y="25897"/>
                    <a:pt x="48088" y="25677"/>
                    <a:pt x="47509" y="25648"/>
                  </a:cubicBezTo>
                  <a:cubicBezTo>
                    <a:pt x="48625" y="25198"/>
                    <a:pt x="49021" y="24537"/>
                    <a:pt x="49162" y="24105"/>
                  </a:cubicBezTo>
                  <a:cubicBezTo>
                    <a:pt x="49375" y="24093"/>
                    <a:pt x="49522" y="23988"/>
                    <a:pt x="49596" y="23917"/>
                  </a:cubicBezTo>
                  <a:cubicBezTo>
                    <a:pt x="49715" y="24260"/>
                    <a:pt x="50125" y="24531"/>
                    <a:pt x="50520" y="24620"/>
                  </a:cubicBezTo>
                  <a:cubicBezTo>
                    <a:pt x="50612" y="24639"/>
                    <a:pt x="50702" y="24650"/>
                    <a:pt x="50784" y="24650"/>
                  </a:cubicBezTo>
                  <a:cubicBezTo>
                    <a:pt x="51087" y="24650"/>
                    <a:pt x="51326" y="24519"/>
                    <a:pt x="51448" y="24277"/>
                  </a:cubicBezTo>
                  <a:cubicBezTo>
                    <a:pt x="51476" y="24220"/>
                    <a:pt x="51502" y="24155"/>
                    <a:pt x="51520" y="24084"/>
                  </a:cubicBezTo>
                  <a:cubicBezTo>
                    <a:pt x="51637" y="24193"/>
                    <a:pt x="51855" y="24345"/>
                    <a:pt x="52174" y="24345"/>
                  </a:cubicBezTo>
                  <a:cubicBezTo>
                    <a:pt x="52213" y="24345"/>
                    <a:pt x="52254" y="24342"/>
                    <a:pt x="52297" y="24337"/>
                  </a:cubicBezTo>
                  <a:cubicBezTo>
                    <a:pt x="52897" y="24267"/>
                    <a:pt x="52946" y="23609"/>
                    <a:pt x="52987" y="23078"/>
                  </a:cubicBezTo>
                  <a:cubicBezTo>
                    <a:pt x="52990" y="23036"/>
                    <a:pt x="52959" y="22996"/>
                    <a:pt x="52914" y="22993"/>
                  </a:cubicBezTo>
                  <a:cubicBezTo>
                    <a:pt x="52910" y="22993"/>
                    <a:pt x="52907" y="22993"/>
                    <a:pt x="52904" y="22993"/>
                  </a:cubicBezTo>
                  <a:cubicBezTo>
                    <a:pt x="52862" y="22993"/>
                    <a:pt x="52833" y="23025"/>
                    <a:pt x="52829" y="23066"/>
                  </a:cubicBezTo>
                  <a:cubicBezTo>
                    <a:pt x="52782" y="23684"/>
                    <a:pt x="52714" y="24127"/>
                    <a:pt x="52280" y="24178"/>
                  </a:cubicBezTo>
                  <a:cubicBezTo>
                    <a:pt x="52244" y="24182"/>
                    <a:pt x="52210" y="24184"/>
                    <a:pt x="52177" y="24184"/>
                  </a:cubicBezTo>
                  <a:cubicBezTo>
                    <a:pt x="51822" y="24184"/>
                    <a:pt x="51614" y="23958"/>
                    <a:pt x="51565" y="23896"/>
                  </a:cubicBezTo>
                  <a:cubicBezTo>
                    <a:pt x="51710" y="23061"/>
                    <a:pt x="51427" y="21758"/>
                    <a:pt x="51412" y="21695"/>
                  </a:cubicBezTo>
                  <a:cubicBezTo>
                    <a:pt x="51404" y="21658"/>
                    <a:pt x="51372" y="21633"/>
                    <a:pt x="51336" y="21633"/>
                  </a:cubicBezTo>
                  <a:cubicBezTo>
                    <a:pt x="51330" y="21633"/>
                    <a:pt x="51324" y="21634"/>
                    <a:pt x="51318" y="21635"/>
                  </a:cubicBezTo>
                  <a:cubicBezTo>
                    <a:pt x="51275" y="21645"/>
                    <a:pt x="51248" y="21688"/>
                    <a:pt x="51257" y="21730"/>
                  </a:cubicBezTo>
                  <a:cubicBezTo>
                    <a:pt x="51261" y="21748"/>
                    <a:pt x="51647" y="23525"/>
                    <a:pt x="51306" y="24207"/>
                  </a:cubicBezTo>
                  <a:cubicBezTo>
                    <a:pt x="51191" y="24439"/>
                    <a:pt x="50970" y="24494"/>
                    <a:pt x="50786" y="24494"/>
                  </a:cubicBezTo>
                  <a:cubicBezTo>
                    <a:pt x="50694" y="24494"/>
                    <a:pt x="50611" y="24480"/>
                    <a:pt x="50555" y="24468"/>
                  </a:cubicBezTo>
                  <a:cubicBezTo>
                    <a:pt x="50167" y="24381"/>
                    <a:pt x="49750" y="24079"/>
                    <a:pt x="49723" y="23759"/>
                  </a:cubicBezTo>
                  <a:cubicBezTo>
                    <a:pt x="50327" y="22785"/>
                    <a:pt x="49967" y="20550"/>
                    <a:pt x="49950" y="20454"/>
                  </a:cubicBezTo>
                  <a:cubicBezTo>
                    <a:pt x="49943" y="20416"/>
                    <a:pt x="49913" y="20386"/>
                    <a:pt x="49871" y="20386"/>
                  </a:cubicBezTo>
                  <a:cubicBezTo>
                    <a:pt x="49867" y="20386"/>
                    <a:pt x="49862" y="20387"/>
                    <a:pt x="49858" y="20387"/>
                  </a:cubicBezTo>
                  <a:cubicBezTo>
                    <a:pt x="49815" y="20394"/>
                    <a:pt x="49785" y="20435"/>
                    <a:pt x="49793" y="20479"/>
                  </a:cubicBezTo>
                  <a:cubicBezTo>
                    <a:pt x="49797" y="20503"/>
                    <a:pt x="50186" y="22904"/>
                    <a:pt x="49529" y="23762"/>
                  </a:cubicBezTo>
                  <a:cubicBezTo>
                    <a:pt x="49522" y="23769"/>
                    <a:pt x="49415" y="23913"/>
                    <a:pt x="49207" y="23946"/>
                  </a:cubicBezTo>
                  <a:cubicBezTo>
                    <a:pt x="49214" y="23917"/>
                    <a:pt x="49220" y="23889"/>
                    <a:pt x="49224" y="23865"/>
                  </a:cubicBezTo>
                  <a:cubicBezTo>
                    <a:pt x="49306" y="23357"/>
                    <a:pt x="49135" y="22849"/>
                    <a:pt x="48809" y="22630"/>
                  </a:cubicBezTo>
                  <a:cubicBezTo>
                    <a:pt x="48707" y="22561"/>
                    <a:pt x="48596" y="22527"/>
                    <a:pt x="48485" y="22527"/>
                  </a:cubicBezTo>
                  <a:cubicBezTo>
                    <a:pt x="48382" y="22527"/>
                    <a:pt x="48278" y="22557"/>
                    <a:pt x="48181" y="22616"/>
                  </a:cubicBezTo>
                  <a:cubicBezTo>
                    <a:pt x="48067" y="22686"/>
                    <a:pt x="47938" y="22757"/>
                    <a:pt x="47802" y="22826"/>
                  </a:cubicBezTo>
                  <a:cubicBezTo>
                    <a:pt x="48040" y="21589"/>
                    <a:pt x="48209" y="20387"/>
                    <a:pt x="48212" y="20376"/>
                  </a:cubicBezTo>
                  <a:cubicBezTo>
                    <a:pt x="48219" y="20331"/>
                    <a:pt x="48188" y="20291"/>
                    <a:pt x="48144" y="20286"/>
                  </a:cubicBezTo>
                  <a:cubicBezTo>
                    <a:pt x="48140" y="20285"/>
                    <a:pt x="48135" y="20284"/>
                    <a:pt x="48131" y="20284"/>
                  </a:cubicBezTo>
                  <a:close/>
                  <a:moveTo>
                    <a:pt x="44590" y="29720"/>
                  </a:moveTo>
                  <a:cubicBezTo>
                    <a:pt x="44556" y="29720"/>
                    <a:pt x="44524" y="29742"/>
                    <a:pt x="44514" y="29776"/>
                  </a:cubicBezTo>
                  <a:cubicBezTo>
                    <a:pt x="42779" y="35405"/>
                    <a:pt x="40605" y="43426"/>
                    <a:pt x="40584" y="43505"/>
                  </a:cubicBezTo>
                  <a:cubicBezTo>
                    <a:pt x="40574" y="43547"/>
                    <a:pt x="40598" y="43590"/>
                    <a:pt x="40640" y="43603"/>
                  </a:cubicBezTo>
                  <a:cubicBezTo>
                    <a:pt x="40647" y="43604"/>
                    <a:pt x="40654" y="43604"/>
                    <a:pt x="40661" y="43604"/>
                  </a:cubicBezTo>
                  <a:cubicBezTo>
                    <a:pt x="40695" y="43604"/>
                    <a:pt x="40728" y="43581"/>
                    <a:pt x="40738" y="43546"/>
                  </a:cubicBezTo>
                  <a:cubicBezTo>
                    <a:pt x="40761" y="43465"/>
                    <a:pt x="42932" y="35449"/>
                    <a:pt x="44665" y="29823"/>
                  </a:cubicBezTo>
                  <a:cubicBezTo>
                    <a:pt x="44678" y="29780"/>
                    <a:pt x="44655" y="29736"/>
                    <a:pt x="44613" y="29724"/>
                  </a:cubicBezTo>
                  <a:cubicBezTo>
                    <a:pt x="44605" y="29721"/>
                    <a:pt x="44598" y="29720"/>
                    <a:pt x="44590" y="29720"/>
                  </a:cubicBezTo>
                  <a:close/>
                  <a:moveTo>
                    <a:pt x="16584" y="40305"/>
                  </a:moveTo>
                  <a:cubicBezTo>
                    <a:pt x="16549" y="40305"/>
                    <a:pt x="16516" y="40327"/>
                    <a:pt x="16507" y="40361"/>
                  </a:cubicBezTo>
                  <a:cubicBezTo>
                    <a:pt x="16488" y="40419"/>
                    <a:pt x="14932" y="45694"/>
                    <a:pt x="13318" y="49973"/>
                  </a:cubicBezTo>
                  <a:cubicBezTo>
                    <a:pt x="13007" y="50712"/>
                    <a:pt x="12726" y="51356"/>
                    <a:pt x="12634" y="51566"/>
                  </a:cubicBezTo>
                  <a:lnTo>
                    <a:pt x="12619" y="51561"/>
                  </a:lnTo>
                  <a:lnTo>
                    <a:pt x="104" y="49050"/>
                  </a:lnTo>
                  <a:cubicBezTo>
                    <a:pt x="97" y="49048"/>
                    <a:pt x="91" y="49047"/>
                    <a:pt x="85" y="49047"/>
                  </a:cubicBezTo>
                  <a:cubicBezTo>
                    <a:pt x="49" y="49047"/>
                    <a:pt x="18" y="49075"/>
                    <a:pt x="10" y="49112"/>
                  </a:cubicBezTo>
                  <a:cubicBezTo>
                    <a:pt x="0" y="49156"/>
                    <a:pt x="29" y="49198"/>
                    <a:pt x="71" y="49205"/>
                  </a:cubicBezTo>
                  <a:lnTo>
                    <a:pt x="12588" y="51716"/>
                  </a:lnTo>
                  <a:cubicBezTo>
                    <a:pt x="12592" y="51718"/>
                    <a:pt x="12598" y="51718"/>
                    <a:pt x="12603" y="51718"/>
                  </a:cubicBezTo>
                  <a:cubicBezTo>
                    <a:pt x="12637" y="51718"/>
                    <a:pt x="12667" y="51695"/>
                    <a:pt x="12677" y="51664"/>
                  </a:cubicBezTo>
                  <a:lnTo>
                    <a:pt x="15115" y="52458"/>
                  </a:lnTo>
                  <a:lnTo>
                    <a:pt x="15115" y="52458"/>
                  </a:lnTo>
                  <a:lnTo>
                    <a:pt x="14310" y="47697"/>
                  </a:lnTo>
                  <a:cubicBezTo>
                    <a:pt x="15587" y="44040"/>
                    <a:pt x="16644" y="40455"/>
                    <a:pt x="16658" y="40407"/>
                  </a:cubicBezTo>
                  <a:cubicBezTo>
                    <a:pt x="16671" y="40364"/>
                    <a:pt x="16645" y="40320"/>
                    <a:pt x="16606" y="40308"/>
                  </a:cubicBezTo>
                  <a:cubicBezTo>
                    <a:pt x="16599" y="40306"/>
                    <a:pt x="16591" y="40305"/>
                    <a:pt x="16584" y="40305"/>
                  </a:cubicBezTo>
                  <a:close/>
                  <a:moveTo>
                    <a:pt x="34856" y="32120"/>
                  </a:moveTo>
                  <a:cubicBezTo>
                    <a:pt x="34834" y="32120"/>
                    <a:pt x="34812" y="32130"/>
                    <a:pt x="34796" y="32149"/>
                  </a:cubicBezTo>
                  <a:cubicBezTo>
                    <a:pt x="34766" y="32181"/>
                    <a:pt x="34769" y="32231"/>
                    <a:pt x="34803" y="32262"/>
                  </a:cubicBezTo>
                  <a:cubicBezTo>
                    <a:pt x="38982" y="35985"/>
                    <a:pt x="39923" y="40146"/>
                    <a:pt x="39974" y="42982"/>
                  </a:cubicBezTo>
                  <a:cubicBezTo>
                    <a:pt x="40030" y="46057"/>
                    <a:pt x="39087" y="48280"/>
                    <a:pt x="39076" y="48303"/>
                  </a:cubicBezTo>
                  <a:cubicBezTo>
                    <a:pt x="39074" y="48311"/>
                    <a:pt x="39070" y="48318"/>
                    <a:pt x="39070" y="48325"/>
                  </a:cubicBezTo>
                  <a:cubicBezTo>
                    <a:pt x="38677" y="51708"/>
                    <a:pt x="38954" y="55845"/>
                    <a:pt x="39240" y="58614"/>
                  </a:cubicBezTo>
                  <a:cubicBezTo>
                    <a:pt x="39305" y="58655"/>
                    <a:pt x="39364" y="58703"/>
                    <a:pt x="39415" y="58759"/>
                  </a:cubicBezTo>
                  <a:cubicBezTo>
                    <a:pt x="39125" y="56003"/>
                    <a:pt x="38829" y="51791"/>
                    <a:pt x="39228" y="48355"/>
                  </a:cubicBezTo>
                  <a:cubicBezTo>
                    <a:pt x="39380" y="47988"/>
                    <a:pt x="42866" y="39232"/>
                    <a:pt x="34909" y="32141"/>
                  </a:cubicBezTo>
                  <a:cubicBezTo>
                    <a:pt x="34893" y="32127"/>
                    <a:pt x="34875" y="32120"/>
                    <a:pt x="34856" y="32120"/>
                  </a:cubicBezTo>
                  <a:close/>
                  <a:moveTo>
                    <a:pt x="32956" y="56164"/>
                  </a:moveTo>
                  <a:cubicBezTo>
                    <a:pt x="32925" y="56164"/>
                    <a:pt x="32897" y="56182"/>
                    <a:pt x="32884" y="56211"/>
                  </a:cubicBezTo>
                  <a:cubicBezTo>
                    <a:pt x="32866" y="56252"/>
                    <a:pt x="32884" y="56299"/>
                    <a:pt x="32925" y="56316"/>
                  </a:cubicBezTo>
                  <a:cubicBezTo>
                    <a:pt x="36994" y="58087"/>
                    <a:pt x="37874" y="59406"/>
                    <a:pt x="38036" y="60034"/>
                  </a:cubicBezTo>
                  <a:cubicBezTo>
                    <a:pt x="38142" y="60447"/>
                    <a:pt x="37979" y="60665"/>
                    <a:pt x="37979" y="60669"/>
                  </a:cubicBezTo>
                  <a:cubicBezTo>
                    <a:pt x="37952" y="60705"/>
                    <a:pt x="37959" y="60754"/>
                    <a:pt x="37993" y="60780"/>
                  </a:cubicBezTo>
                  <a:cubicBezTo>
                    <a:pt x="38007" y="60791"/>
                    <a:pt x="38026" y="60797"/>
                    <a:pt x="38041" y="60797"/>
                  </a:cubicBezTo>
                  <a:cubicBezTo>
                    <a:pt x="38064" y="60797"/>
                    <a:pt x="38089" y="60785"/>
                    <a:pt x="38105" y="60764"/>
                  </a:cubicBezTo>
                  <a:cubicBezTo>
                    <a:pt x="38113" y="60753"/>
                    <a:pt x="38317" y="60482"/>
                    <a:pt x="38190" y="59993"/>
                  </a:cubicBezTo>
                  <a:cubicBezTo>
                    <a:pt x="37983" y="59189"/>
                    <a:pt x="36912" y="57876"/>
                    <a:pt x="32989" y="56172"/>
                  </a:cubicBezTo>
                  <a:cubicBezTo>
                    <a:pt x="32978" y="56167"/>
                    <a:pt x="32967" y="56164"/>
                    <a:pt x="32956" y="56164"/>
                  </a:cubicBezTo>
                  <a:close/>
                  <a:moveTo>
                    <a:pt x="31537" y="56708"/>
                  </a:moveTo>
                  <a:cubicBezTo>
                    <a:pt x="31507" y="56708"/>
                    <a:pt x="31479" y="56725"/>
                    <a:pt x="31465" y="56753"/>
                  </a:cubicBezTo>
                  <a:cubicBezTo>
                    <a:pt x="31447" y="56793"/>
                    <a:pt x="31464" y="56839"/>
                    <a:pt x="31504" y="56859"/>
                  </a:cubicBezTo>
                  <a:cubicBezTo>
                    <a:pt x="35219" y="58619"/>
                    <a:pt x="35925" y="59772"/>
                    <a:pt x="36014" y="60304"/>
                  </a:cubicBezTo>
                  <a:cubicBezTo>
                    <a:pt x="36069" y="60631"/>
                    <a:pt x="35912" y="60791"/>
                    <a:pt x="35906" y="60798"/>
                  </a:cubicBezTo>
                  <a:cubicBezTo>
                    <a:pt x="35875" y="60828"/>
                    <a:pt x="35875" y="60879"/>
                    <a:pt x="35905" y="60910"/>
                  </a:cubicBezTo>
                  <a:cubicBezTo>
                    <a:pt x="35921" y="60925"/>
                    <a:pt x="35942" y="60934"/>
                    <a:pt x="35962" y="60934"/>
                  </a:cubicBezTo>
                  <a:cubicBezTo>
                    <a:pt x="35981" y="60934"/>
                    <a:pt x="36000" y="60927"/>
                    <a:pt x="36017" y="60913"/>
                  </a:cubicBezTo>
                  <a:cubicBezTo>
                    <a:pt x="36025" y="60904"/>
                    <a:pt x="36239" y="60698"/>
                    <a:pt x="36174" y="60289"/>
                  </a:cubicBezTo>
                  <a:cubicBezTo>
                    <a:pt x="36063" y="59602"/>
                    <a:pt x="35176" y="58424"/>
                    <a:pt x="31571" y="56716"/>
                  </a:cubicBezTo>
                  <a:cubicBezTo>
                    <a:pt x="31560" y="56711"/>
                    <a:pt x="31548" y="56708"/>
                    <a:pt x="31537" y="56708"/>
                  </a:cubicBezTo>
                  <a:close/>
                  <a:moveTo>
                    <a:pt x="29816" y="57507"/>
                  </a:moveTo>
                  <a:cubicBezTo>
                    <a:pt x="29787" y="57507"/>
                    <a:pt x="29759" y="57523"/>
                    <a:pt x="29745" y="57551"/>
                  </a:cubicBezTo>
                  <a:cubicBezTo>
                    <a:pt x="29725" y="57589"/>
                    <a:pt x="29742" y="57637"/>
                    <a:pt x="29780" y="57657"/>
                  </a:cubicBezTo>
                  <a:cubicBezTo>
                    <a:pt x="33046" y="59293"/>
                    <a:pt x="33619" y="60191"/>
                    <a:pt x="33670" y="60582"/>
                  </a:cubicBezTo>
                  <a:cubicBezTo>
                    <a:pt x="33692" y="60751"/>
                    <a:pt x="33613" y="60825"/>
                    <a:pt x="33609" y="60828"/>
                  </a:cubicBezTo>
                  <a:cubicBezTo>
                    <a:pt x="33578" y="60856"/>
                    <a:pt x="33572" y="60907"/>
                    <a:pt x="33600" y="60939"/>
                  </a:cubicBezTo>
                  <a:cubicBezTo>
                    <a:pt x="33616" y="60956"/>
                    <a:pt x="33638" y="60968"/>
                    <a:pt x="33661" y="60968"/>
                  </a:cubicBezTo>
                  <a:cubicBezTo>
                    <a:pt x="33678" y="60968"/>
                    <a:pt x="33696" y="60962"/>
                    <a:pt x="33711" y="60949"/>
                  </a:cubicBezTo>
                  <a:cubicBezTo>
                    <a:pt x="33715" y="60945"/>
                    <a:pt x="33856" y="60826"/>
                    <a:pt x="33828" y="60573"/>
                  </a:cubicBezTo>
                  <a:cubicBezTo>
                    <a:pt x="33770" y="60058"/>
                    <a:pt x="33034" y="59109"/>
                    <a:pt x="29851" y="57516"/>
                  </a:cubicBezTo>
                  <a:cubicBezTo>
                    <a:pt x="29840" y="57510"/>
                    <a:pt x="29828" y="57507"/>
                    <a:pt x="29816" y="57507"/>
                  </a:cubicBezTo>
                  <a:close/>
                  <a:moveTo>
                    <a:pt x="29470" y="59460"/>
                  </a:moveTo>
                  <a:cubicBezTo>
                    <a:pt x="29451" y="59460"/>
                    <a:pt x="29431" y="59467"/>
                    <a:pt x="29415" y="59481"/>
                  </a:cubicBezTo>
                  <a:cubicBezTo>
                    <a:pt x="28333" y="60445"/>
                    <a:pt x="27409" y="60657"/>
                    <a:pt x="26806" y="60657"/>
                  </a:cubicBezTo>
                  <a:cubicBezTo>
                    <a:pt x="26341" y="60657"/>
                    <a:pt x="26067" y="60531"/>
                    <a:pt x="26061" y="60528"/>
                  </a:cubicBezTo>
                  <a:cubicBezTo>
                    <a:pt x="26050" y="60522"/>
                    <a:pt x="26038" y="60519"/>
                    <a:pt x="26026" y="60519"/>
                  </a:cubicBezTo>
                  <a:cubicBezTo>
                    <a:pt x="25998" y="60519"/>
                    <a:pt x="25971" y="60535"/>
                    <a:pt x="25958" y="60563"/>
                  </a:cubicBezTo>
                  <a:cubicBezTo>
                    <a:pt x="25938" y="60601"/>
                    <a:pt x="25955" y="60649"/>
                    <a:pt x="25994" y="60669"/>
                  </a:cubicBezTo>
                  <a:cubicBezTo>
                    <a:pt x="26021" y="60682"/>
                    <a:pt x="26321" y="60821"/>
                    <a:pt x="26817" y="60821"/>
                  </a:cubicBezTo>
                  <a:cubicBezTo>
                    <a:pt x="27441" y="60821"/>
                    <a:pt x="28376" y="60602"/>
                    <a:pt x="29472" y="59644"/>
                  </a:cubicBezTo>
                  <a:cubicBezTo>
                    <a:pt x="29768" y="59881"/>
                    <a:pt x="31187" y="60993"/>
                    <a:pt x="32323" y="61190"/>
                  </a:cubicBezTo>
                  <a:cubicBezTo>
                    <a:pt x="32328" y="61190"/>
                    <a:pt x="32333" y="61193"/>
                    <a:pt x="32337" y="61193"/>
                  </a:cubicBezTo>
                  <a:cubicBezTo>
                    <a:pt x="32376" y="61193"/>
                    <a:pt x="32410" y="61166"/>
                    <a:pt x="32415" y="61126"/>
                  </a:cubicBezTo>
                  <a:cubicBezTo>
                    <a:pt x="32422" y="61082"/>
                    <a:pt x="32395" y="61041"/>
                    <a:pt x="32350" y="61034"/>
                  </a:cubicBezTo>
                  <a:cubicBezTo>
                    <a:pt x="31141" y="60826"/>
                    <a:pt x="29537" y="59492"/>
                    <a:pt x="29520" y="59478"/>
                  </a:cubicBezTo>
                  <a:cubicBezTo>
                    <a:pt x="29506" y="59466"/>
                    <a:pt x="29488" y="59460"/>
                    <a:pt x="29470" y="594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" name="Google Shape;730;p47"/>
          <p:cNvSpPr/>
          <p:nvPr/>
        </p:nvSpPr>
        <p:spPr>
          <a:xfrm>
            <a:off x="7796663" y="2816594"/>
            <a:ext cx="715949" cy="830405"/>
          </a:xfrm>
          <a:custGeom>
            <a:avLst/>
            <a:gdLst/>
            <a:ahLst/>
            <a:cxnLst/>
            <a:rect l="l" t="t" r="r" b="b"/>
            <a:pathLst>
              <a:path w="22250" h="25807" extrusionOk="0">
                <a:moveTo>
                  <a:pt x="22125" y="1"/>
                </a:moveTo>
                <a:lnTo>
                  <a:pt x="1" y="104"/>
                </a:lnTo>
                <a:lnTo>
                  <a:pt x="36" y="6227"/>
                </a:lnTo>
                <a:cubicBezTo>
                  <a:pt x="36" y="6227"/>
                  <a:pt x="91" y="6222"/>
                  <a:pt x="189" y="6222"/>
                </a:cubicBezTo>
                <a:cubicBezTo>
                  <a:pt x="633" y="6222"/>
                  <a:pt x="1969" y="6332"/>
                  <a:pt x="3227" y="7541"/>
                </a:cubicBezTo>
                <a:cubicBezTo>
                  <a:pt x="4206" y="8484"/>
                  <a:pt x="5125" y="10804"/>
                  <a:pt x="4075" y="12742"/>
                </a:cubicBezTo>
                <a:cubicBezTo>
                  <a:pt x="2797" y="15102"/>
                  <a:pt x="634" y="15231"/>
                  <a:pt x="177" y="15231"/>
                </a:cubicBezTo>
                <a:cubicBezTo>
                  <a:pt x="121" y="15231"/>
                  <a:pt x="90" y="15229"/>
                  <a:pt x="90" y="15229"/>
                </a:cubicBezTo>
                <a:lnTo>
                  <a:pt x="90" y="15229"/>
                </a:lnTo>
                <a:lnTo>
                  <a:pt x="125" y="21351"/>
                </a:lnTo>
                <a:lnTo>
                  <a:pt x="6472" y="21327"/>
                </a:lnTo>
                <a:cubicBezTo>
                  <a:pt x="6539" y="22035"/>
                  <a:pt x="6663" y="23915"/>
                  <a:pt x="8672" y="25160"/>
                </a:cubicBezTo>
                <a:cubicBezTo>
                  <a:pt x="9478" y="25658"/>
                  <a:pt x="10274" y="25807"/>
                  <a:pt x="10940" y="25807"/>
                </a:cubicBezTo>
                <a:cubicBezTo>
                  <a:pt x="11934" y="25807"/>
                  <a:pt x="12635" y="25474"/>
                  <a:pt x="12635" y="25474"/>
                </a:cubicBezTo>
                <a:cubicBezTo>
                  <a:pt x="15593" y="24150"/>
                  <a:pt x="15472" y="21276"/>
                  <a:pt x="15472" y="21276"/>
                </a:cubicBezTo>
                <a:lnTo>
                  <a:pt x="22250" y="21251"/>
                </a:lnTo>
                <a:lnTo>
                  <a:pt x="221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47"/>
          <p:cNvSpPr/>
          <p:nvPr/>
        </p:nvSpPr>
        <p:spPr>
          <a:xfrm>
            <a:off x="6920723" y="2810503"/>
            <a:ext cx="850484" cy="688695"/>
          </a:xfrm>
          <a:custGeom>
            <a:avLst/>
            <a:gdLst/>
            <a:ahLst/>
            <a:cxnLst/>
            <a:rect l="l" t="t" r="r" b="b"/>
            <a:pathLst>
              <a:path w="26431" h="21403" extrusionOk="0">
                <a:moveTo>
                  <a:pt x="21251" y="0"/>
                </a:moveTo>
                <a:lnTo>
                  <a:pt x="1" y="190"/>
                </a:lnTo>
                <a:lnTo>
                  <a:pt x="156" y="21403"/>
                </a:lnTo>
                <a:lnTo>
                  <a:pt x="6281" y="21348"/>
                </a:lnTo>
                <a:cubicBezTo>
                  <a:pt x="6281" y="21348"/>
                  <a:pt x="6112" y="19694"/>
                  <a:pt x="7585" y="18153"/>
                </a:cubicBezTo>
                <a:cubicBezTo>
                  <a:pt x="8231" y="17479"/>
                  <a:pt x="9530" y="16828"/>
                  <a:pt x="10910" y="16828"/>
                </a:cubicBezTo>
                <a:cubicBezTo>
                  <a:pt x="11536" y="16828"/>
                  <a:pt x="12179" y="16962"/>
                  <a:pt x="12785" y="17289"/>
                </a:cubicBezTo>
                <a:cubicBezTo>
                  <a:pt x="15440" y="18718"/>
                  <a:pt x="15285" y="21269"/>
                  <a:pt x="15285" y="21269"/>
                </a:cubicBezTo>
                <a:lnTo>
                  <a:pt x="21406" y="21213"/>
                </a:lnTo>
                <a:lnTo>
                  <a:pt x="21370" y="15126"/>
                </a:lnTo>
                <a:cubicBezTo>
                  <a:pt x="22077" y="15059"/>
                  <a:pt x="23957" y="14927"/>
                  <a:pt x="25192" y="12916"/>
                </a:cubicBezTo>
                <a:cubicBezTo>
                  <a:pt x="26430" y="10904"/>
                  <a:pt x="25495" y="8951"/>
                  <a:pt x="25495" y="8951"/>
                </a:cubicBezTo>
                <a:cubicBezTo>
                  <a:pt x="24269" y="6237"/>
                  <a:pt x="21743" y="6127"/>
                  <a:pt x="21342" y="6127"/>
                </a:cubicBezTo>
                <a:cubicBezTo>
                  <a:pt x="21306" y="6127"/>
                  <a:pt x="21288" y="6127"/>
                  <a:pt x="21288" y="6127"/>
                </a:cubicBezTo>
                <a:lnTo>
                  <a:pt x="2125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47"/>
          <p:cNvSpPr/>
          <p:nvPr/>
        </p:nvSpPr>
        <p:spPr>
          <a:xfrm>
            <a:off x="7808237" y="2787492"/>
            <a:ext cx="715209" cy="823390"/>
          </a:xfrm>
          <a:custGeom>
            <a:avLst/>
            <a:gdLst/>
            <a:ahLst/>
            <a:cxnLst/>
            <a:rect l="l" t="t" r="r" b="b"/>
            <a:pathLst>
              <a:path w="22227" h="25589" extrusionOk="0">
                <a:moveTo>
                  <a:pt x="4578" y="10974"/>
                </a:moveTo>
                <a:lnTo>
                  <a:pt x="4578" y="10974"/>
                </a:lnTo>
                <a:cubicBezTo>
                  <a:pt x="4540" y="10981"/>
                  <a:pt x="4501" y="10985"/>
                  <a:pt x="4460" y="10990"/>
                </a:cubicBezTo>
                <a:cubicBezTo>
                  <a:pt x="4436" y="11606"/>
                  <a:pt x="4274" y="12318"/>
                  <a:pt x="3836" y="13032"/>
                </a:cubicBezTo>
                <a:cubicBezTo>
                  <a:pt x="2644" y="14969"/>
                  <a:pt x="869" y="15139"/>
                  <a:pt x="110" y="15209"/>
                </a:cubicBezTo>
                <a:lnTo>
                  <a:pt x="57" y="15214"/>
                </a:lnTo>
                <a:cubicBezTo>
                  <a:pt x="24" y="15218"/>
                  <a:pt x="0" y="15246"/>
                  <a:pt x="3" y="15277"/>
                </a:cubicBezTo>
                <a:cubicBezTo>
                  <a:pt x="7" y="15308"/>
                  <a:pt x="33" y="15331"/>
                  <a:pt x="62" y="15331"/>
                </a:cubicBezTo>
                <a:cubicBezTo>
                  <a:pt x="63" y="15331"/>
                  <a:pt x="65" y="15331"/>
                  <a:pt x="67" y="15331"/>
                </a:cubicBezTo>
                <a:lnTo>
                  <a:pt x="122" y="15325"/>
                </a:lnTo>
                <a:cubicBezTo>
                  <a:pt x="899" y="15252"/>
                  <a:pt x="2715" y="15079"/>
                  <a:pt x="3936" y="13091"/>
                </a:cubicBezTo>
                <a:cubicBezTo>
                  <a:pt x="4393" y="12349"/>
                  <a:pt x="4556" y="11612"/>
                  <a:pt x="4578" y="10974"/>
                </a:cubicBezTo>
                <a:close/>
                <a:moveTo>
                  <a:pt x="22043" y="0"/>
                </a:moveTo>
                <a:cubicBezTo>
                  <a:pt x="22010" y="0"/>
                  <a:pt x="21983" y="26"/>
                  <a:pt x="21983" y="58"/>
                </a:cubicBezTo>
                <a:lnTo>
                  <a:pt x="22109" y="21251"/>
                </a:lnTo>
                <a:lnTo>
                  <a:pt x="15389" y="21275"/>
                </a:lnTo>
                <a:cubicBezTo>
                  <a:pt x="15373" y="21275"/>
                  <a:pt x="15358" y="21280"/>
                  <a:pt x="15346" y="21293"/>
                </a:cubicBezTo>
                <a:cubicBezTo>
                  <a:pt x="15336" y="21303"/>
                  <a:pt x="15331" y="21318"/>
                  <a:pt x="15331" y="21335"/>
                </a:cubicBezTo>
                <a:cubicBezTo>
                  <a:pt x="15332" y="21364"/>
                  <a:pt x="15416" y="24183"/>
                  <a:pt x="12530" y="25477"/>
                </a:cubicBezTo>
                <a:cubicBezTo>
                  <a:pt x="12503" y="25488"/>
                  <a:pt x="12489" y="25518"/>
                  <a:pt x="12496" y="25544"/>
                </a:cubicBezTo>
                <a:cubicBezTo>
                  <a:pt x="12498" y="25547"/>
                  <a:pt x="12498" y="25551"/>
                  <a:pt x="12497" y="25554"/>
                </a:cubicBezTo>
                <a:cubicBezTo>
                  <a:pt x="12507" y="25576"/>
                  <a:pt x="12529" y="25589"/>
                  <a:pt x="12551" y="25589"/>
                </a:cubicBezTo>
                <a:cubicBezTo>
                  <a:pt x="12559" y="25589"/>
                  <a:pt x="12567" y="25587"/>
                  <a:pt x="12575" y="25584"/>
                </a:cubicBezTo>
                <a:cubicBezTo>
                  <a:pt x="15297" y="24367"/>
                  <a:pt x="15443" y="21818"/>
                  <a:pt x="15447" y="21392"/>
                </a:cubicBezTo>
                <a:lnTo>
                  <a:pt x="22167" y="21367"/>
                </a:lnTo>
                <a:cubicBezTo>
                  <a:pt x="22200" y="21367"/>
                  <a:pt x="22227" y="21340"/>
                  <a:pt x="22227" y="21309"/>
                </a:cubicBezTo>
                <a:lnTo>
                  <a:pt x="22101" y="58"/>
                </a:lnTo>
                <a:cubicBezTo>
                  <a:pt x="22101" y="26"/>
                  <a:pt x="22074" y="0"/>
                  <a:pt x="220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7"/>
          <p:cNvSpPr/>
          <p:nvPr/>
        </p:nvSpPr>
        <p:spPr>
          <a:xfrm>
            <a:off x="-90525" y="634808"/>
            <a:ext cx="9324900" cy="9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7"/>
          <p:cNvSpPr/>
          <p:nvPr/>
        </p:nvSpPr>
        <p:spPr>
          <a:xfrm rot="8881454">
            <a:off x="578330" y="42023"/>
            <a:ext cx="249705" cy="20829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47"/>
          <p:cNvSpPr/>
          <p:nvPr/>
        </p:nvSpPr>
        <p:spPr>
          <a:xfrm>
            <a:off x="112089" y="137468"/>
            <a:ext cx="268969" cy="269005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47"/>
          <p:cNvSpPr/>
          <p:nvPr/>
        </p:nvSpPr>
        <p:spPr>
          <a:xfrm>
            <a:off x="446057" y="178129"/>
            <a:ext cx="88733" cy="8250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47"/>
          <p:cNvSpPr/>
          <p:nvPr/>
        </p:nvSpPr>
        <p:spPr>
          <a:xfrm>
            <a:off x="6940269" y="2810446"/>
            <a:ext cx="855278" cy="691012"/>
          </a:xfrm>
          <a:custGeom>
            <a:avLst/>
            <a:gdLst/>
            <a:ahLst/>
            <a:cxnLst/>
            <a:rect l="l" t="t" r="r" b="b"/>
            <a:pathLst>
              <a:path w="26580" h="21475" extrusionOk="0">
                <a:moveTo>
                  <a:pt x="15953" y="1"/>
                </a:moveTo>
                <a:lnTo>
                  <a:pt x="11560" y="39"/>
                </a:lnTo>
                <a:cubicBezTo>
                  <a:pt x="11554" y="39"/>
                  <a:pt x="11550" y="39"/>
                  <a:pt x="11545" y="41"/>
                </a:cubicBezTo>
                <a:cubicBezTo>
                  <a:pt x="11519" y="48"/>
                  <a:pt x="11500" y="72"/>
                  <a:pt x="11500" y="97"/>
                </a:cubicBezTo>
                <a:cubicBezTo>
                  <a:pt x="11500" y="130"/>
                  <a:pt x="11527" y="157"/>
                  <a:pt x="11560" y="157"/>
                </a:cubicBezTo>
                <a:lnTo>
                  <a:pt x="15953" y="117"/>
                </a:lnTo>
                <a:cubicBezTo>
                  <a:pt x="15984" y="116"/>
                  <a:pt x="16011" y="90"/>
                  <a:pt x="16011" y="59"/>
                </a:cubicBezTo>
                <a:cubicBezTo>
                  <a:pt x="16011" y="26"/>
                  <a:pt x="15984" y="1"/>
                  <a:pt x="15953" y="1"/>
                </a:cubicBezTo>
                <a:close/>
                <a:moveTo>
                  <a:pt x="7949" y="104"/>
                </a:moveTo>
                <a:lnTo>
                  <a:pt x="89" y="144"/>
                </a:lnTo>
                <a:cubicBezTo>
                  <a:pt x="86" y="144"/>
                  <a:pt x="80" y="144"/>
                  <a:pt x="76" y="145"/>
                </a:cubicBezTo>
                <a:cubicBezTo>
                  <a:pt x="53" y="151"/>
                  <a:pt x="38" y="172"/>
                  <a:pt x="36" y="199"/>
                </a:cubicBezTo>
                <a:cubicBezTo>
                  <a:pt x="38" y="227"/>
                  <a:pt x="60" y="251"/>
                  <a:pt x="90" y="251"/>
                </a:cubicBezTo>
                <a:lnTo>
                  <a:pt x="7952" y="213"/>
                </a:lnTo>
                <a:cubicBezTo>
                  <a:pt x="7982" y="210"/>
                  <a:pt x="8004" y="188"/>
                  <a:pt x="8004" y="158"/>
                </a:cubicBezTo>
                <a:cubicBezTo>
                  <a:pt x="8003" y="130"/>
                  <a:pt x="7979" y="104"/>
                  <a:pt x="7949" y="104"/>
                </a:cubicBezTo>
                <a:close/>
                <a:moveTo>
                  <a:pt x="21347" y="1925"/>
                </a:moveTo>
                <a:cubicBezTo>
                  <a:pt x="21343" y="1925"/>
                  <a:pt x="21339" y="1925"/>
                  <a:pt x="21333" y="1926"/>
                </a:cubicBezTo>
                <a:cubicBezTo>
                  <a:pt x="21308" y="1932"/>
                  <a:pt x="21288" y="1955"/>
                  <a:pt x="21288" y="1983"/>
                </a:cubicBezTo>
                <a:lnTo>
                  <a:pt x="21325" y="6162"/>
                </a:lnTo>
                <a:cubicBezTo>
                  <a:pt x="21325" y="6178"/>
                  <a:pt x="21332" y="6193"/>
                  <a:pt x="21343" y="6205"/>
                </a:cubicBezTo>
                <a:cubicBezTo>
                  <a:pt x="21354" y="6215"/>
                  <a:pt x="21368" y="6220"/>
                  <a:pt x="21385" y="6220"/>
                </a:cubicBezTo>
                <a:cubicBezTo>
                  <a:pt x="21387" y="6220"/>
                  <a:pt x="21401" y="6220"/>
                  <a:pt x="21426" y="6220"/>
                </a:cubicBezTo>
                <a:cubicBezTo>
                  <a:pt x="21780" y="6220"/>
                  <a:pt x="24322" y="6317"/>
                  <a:pt x="25538" y="9010"/>
                </a:cubicBezTo>
                <a:cubicBezTo>
                  <a:pt x="25546" y="9030"/>
                  <a:pt x="26442" y="10958"/>
                  <a:pt x="25238" y="12919"/>
                </a:cubicBezTo>
                <a:cubicBezTo>
                  <a:pt x="24047" y="14856"/>
                  <a:pt x="22271" y="15026"/>
                  <a:pt x="21514" y="15097"/>
                </a:cubicBezTo>
                <a:lnTo>
                  <a:pt x="21459" y="15101"/>
                </a:lnTo>
                <a:cubicBezTo>
                  <a:pt x="21428" y="15105"/>
                  <a:pt x="21402" y="15134"/>
                  <a:pt x="21407" y="15165"/>
                </a:cubicBezTo>
                <a:cubicBezTo>
                  <a:pt x="21409" y="15195"/>
                  <a:pt x="21435" y="15219"/>
                  <a:pt x="21465" y="15219"/>
                </a:cubicBezTo>
                <a:cubicBezTo>
                  <a:pt x="21467" y="15219"/>
                  <a:pt x="21469" y="15219"/>
                  <a:pt x="21470" y="15218"/>
                </a:cubicBezTo>
                <a:lnTo>
                  <a:pt x="21524" y="15213"/>
                </a:lnTo>
                <a:cubicBezTo>
                  <a:pt x="22301" y="15139"/>
                  <a:pt x="24117" y="14967"/>
                  <a:pt x="25340" y="12979"/>
                </a:cubicBezTo>
                <a:cubicBezTo>
                  <a:pt x="26579" y="10963"/>
                  <a:pt x="25654" y="8979"/>
                  <a:pt x="25645" y="8961"/>
                </a:cubicBezTo>
                <a:cubicBezTo>
                  <a:pt x="24417" y="6243"/>
                  <a:pt x="21869" y="6106"/>
                  <a:pt x="21443" y="6101"/>
                </a:cubicBezTo>
                <a:lnTo>
                  <a:pt x="21407" y="1983"/>
                </a:lnTo>
                <a:cubicBezTo>
                  <a:pt x="21407" y="1951"/>
                  <a:pt x="21380" y="1925"/>
                  <a:pt x="21347" y="1925"/>
                </a:cubicBezTo>
                <a:close/>
                <a:moveTo>
                  <a:pt x="60" y="10674"/>
                </a:moveTo>
                <a:cubicBezTo>
                  <a:pt x="55" y="10674"/>
                  <a:pt x="52" y="10674"/>
                  <a:pt x="46" y="10677"/>
                </a:cubicBezTo>
                <a:cubicBezTo>
                  <a:pt x="18" y="10684"/>
                  <a:pt x="1" y="10708"/>
                  <a:pt x="1" y="10735"/>
                </a:cubicBezTo>
                <a:lnTo>
                  <a:pt x="96" y="21417"/>
                </a:lnTo>
                <a:cubicBezTo>
                  <a:pt x="96" y="21432"/>
                  <a:pt x="103" y="21446"/>
                  <a:pt x="114" y="21458"/>
                </a:cubicBezTo>
                <a:cubicBezTo>
                  <a:pt x="124" y="21468"/>
                  <a:pt x="139" y="21475"/>
                  <a:pt x="156" y="21475"/>
                </a:cubicBezTo>
                <a:lnTo>
                  <a:pt x="6280" y="21421"/>
                </a:lnTo>
                <a:cubicBezTo>
                  <a:pt x="6297" y="21421"/>
                  <a:pt x="6312" y="21414"/>
                  <a:pt x="6322" y="21401"/>
                </a:cubicBezTo>
                <a:cubicBezTo>
                  <a:pt x="6333" y="21388"/>
                  <a:pt x="6339" y="21373"/>
                  <a:pt x="6336" y="21357"/>
                </a:cubicBezTo>
                <a:cubicBezTo>
                  <a:pt x="6335" y="21340"/>
                  <a:pt x="6191" y="19710"/>
                  <a:pt x="7627" y="18209"/>
                </a:cubicBezTo>
                <a:cubicBezTo>
                  <a:pt x="8260" y="17547"/>
                  <a:pt x="9531" y="16896"/>
                  <a:pt x="10896" y="16896"/>
                </a:cubicBezTo>
                <a:cubicBezTo>
                  <a:pt x="11513" y="16896"/>
                  <a:pt x="12150" y="17029"/>
                  <a:pt x="12755" y="17355"/>
                </a:cubicBezTo>
                <a:cubicBezTo>
                  <a:pt x="12764" y="17360"/>
                  <a:pt x="12774" y="17362"/>
                  <a:pt x="12783" y="17362"/>
                </a:cubicBezTo>
                <a:cubicBezTo>
                  <a:pt x="12804" y="17362"/>
                  <a:pt x="12824" y="17351"/>
                  <a:pt x="12834" y="17329"/>
                </a:cubicBezTo>
                <a:cubicBezTo>
                  <a:pt x="12850" y="17301"/>
                  <a:pt x="12840" y="17266"/>
                  <a:pt x="12812" y="17250"/>
                </a:cubicBezTo>
                <a:cubicBezTo>
                  <a:pt x="12189" y="16915"/>
                  <a:pt x="11534" y="16778"/>
                  <a:pt x="10900" y="16778"/>
                </a:cubicBezTo>
                <a:cubicBezTo>
                  <a:pt x="9498" y="16778"/>
                  <a:pt x="8193" y="17446"/>
                  <a:pt x="7543" y="18126"/>
                </a:cubicBezTo>
                <a:cubicBezTo>
                  <a:pt x="6230" y="19498"/>
                  <a:pt x="6207" y="20979"/>
                  <a:pt x="6219" y="21303"/>
                </a:cubicBezTo>
                <a:lnTo>
                  <a:pt x="214" y="21357"/>
                </a:lnTo>
                <a:lnTo>
                  <a:pt x="118" y="10734"/>
                </a:lnTo>
                <a:cubicBezTo>
                  <a:pt x="118" y="10701"/>
                  <a:pt x="93" y="10674"/>
                  <a:pt x="60" y="1067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47"/>
          <p:cNvSpPr/>
          <p:nvPr/>
        </p:nvSpPr>
        <p:spPr>
          <a:xfrm rot="-7793661">
            <a:off x="8665820" y="853360"/>
            <a:ext cx="208473" cy="208501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47"/>
          <p:cNvSpPr/>
          <p:nvPr/>
        </p:nvSpPr>
        <p:spPr>
          <a:xfrm rot="-5801643">
            <a:off x="443556" y="373925"/>
            <a:ext cx="197128" cy="170307"/>
          </a:xfrm>
          <a:custGeom>
            <a:avLst/>
            <a:gdLst/>
            <a:ahLst/>
            <a:cxnLst/>
            <a:rect l="l" t="t" r="r" b="b"/>
            <a:pathLst>
              <a:path w="10626" h="9179" extrusionOk="0">
                <a:moveTo>
                  <a:pt x="0" y="1"/>
                </a:moveTo>
                <a:lnTo>
                  <a:pt x="2889" y="9179"/>
                </a:lnTo>
                <a:lnTo>
                  <a:pt x="10625" y="1700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7"/>
          <p:cNvSpPr/>
          <p:nvPr/>
        </p:nvSpPr>
        <p:spPr>
          <a:xfrm rot="-7793661">
            <a:off x="8043630" y="1023374"/>
            <a:ext cx="259204" cy="236167"/>
          </a:xfrm>
          <a:custGeom>
            <a:avLst/>
            <a:gdLst/>
            <a:ahLst/>
            <a:cxnLst/>
            <a:rect l="l" t="t" r="r" b="b"/>
            <a:pathLst>
              <a:path w="9294" h="8468" extrusionOk="0">
                <a:moveTo>
                  <a:pt x="4648" y="0"/>
                </a:moveTo>
                <a:cubicBezTo>
                  <a:pt x="3564" y="0"/>
                  <a:pt x="2481" y="413"/>
                  <a:pt x="1654" y="1240"/>
                </a:cubicBezTo>
                <a:cubicBezTo>
                  <a:pt x="0" y="2893"/>
                  <a:pt x="0" y="5574"/>
                  <a:pt x="1654" y="7227"/>
                </a:cubicBezTo>
                <a:cubicBezTo>
                  <a:pt x="2481" y="8054"/>
                  <a:pt x="3564" y="8467"/>
                  <a:pt x="4648" y="8467"/>
                </a:cubicBezTo>
                <a:cubicBezTo>
                  <a:pt x="5731" y="8467"/>
                  <a:pt x="6814" y="8054"/>
                  <a:pt x="7641" y="7227"/>
                </a:cubicBezTo>
                <a:cubicBezTo>
                  <a:pt x="9294" y="5574"/>
                  <a:pt x="9294" y="2893"/>
                  <a:pt x="7641" y="1240"/>
                </a:cubicBezTo>
                <a:cubicBezTo>
                  <a:pt x="6814" y="413"/>
                  <a:pt x="5731" y="0"/>
                  <a:pt x="46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47"/>
          <p:cNvSpPr/>
          <p:nvPr/>
        </p:nvSpPr>
        <p:spPr>
          <a:xfrm rot="-7793747">
            <a:off x="8578848" y="1319623"/>
            <a:ext cx="88737" cy="82512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7"/>
          <p:cNvSpPr/>
          <p:nvPr/>
        </p:nvSpPr>
        <p:spPr>
          <a:xfrm rot="-9408783">
            <a:off x="8653633" y="1710557"/>
            <a:ext cx="202913" cy="202962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7"/>
          <p:cNvSpPr/>
          <p:nvPr/>
        </p:nvSpPr>
        <p:spPr>
          <a:xfrm>
            <a:off x="4047388" y="768092"/>
            <a:ext cx="239466" cy="207481"/>
          </a:xfrm>
          <a:custGeom>
            <a:avLst/>
            <a:gdLst/>
            <a:ahLst/>
            <a:cxnLst/>
            <a:rect l="l" t="t" r="r" b="b"/>
            <a:pathLst>
              <a:path w="6476" h="5611" extrusionOk="0">
                <a:moveTo>
                  <a:pt x="5626" y="1"/>
                </a:moveTo>
                <a:lnTo>
                  <a:pt x="2266" y="3538"/>
                </a:lnTo>
                <a:lnTo>
                  <a:pt x="992" y="2124"/>
                </a:lnTo>
                <a:lnTo>
                  <a:pt x="0" y="3148"/>
                </a:lnTo>
                <a:lnTo>
                  <a:pt x="2170" y="5611"/>
                </a:lnTo>
                <a:lnTo>
                  <a:pt x="6475" y="1132"/>
                </a:lnTo>
                <a:lnTo>
                  <a:pt x="56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7"/>
          <p:cNvSpPr/>
          <p:nvPr/>
        </p:nvSpPr>
        <p:spPr>
          <a:xfrm>
            <a:off x="4874263" y="768092"/>
            <a:ext cx="239466" cy="207481"/>
          </a:xfrm>
          <a:custGeom>
            <a:avLst/>
            <a:gdLst/>
            <a:ahLst/>
            <a:cxnLst/>
            <a:rect l="l" t="t" r="r" b="b"/>
            <a:pathLst>
              <a:path w="6476" h="5611" extrusionOk="0">
                <a:moveTo>
                  <a:pt x="5626" y="1"/>
                </a:moveTo>
                <a:lnTo>
                  <a:pt x="2266" y="3538"/>
                </a:lnTo>
                <a:lnTo>
                  <a:pt x="992" y="2124"/>
                </a:lnTo>
                <a:lnTo>
                  <a:pt x="0" y="3148"/>
                </a:lnTo>
                <a:lnTo>
                  <a:pt x="2170" y="5611"/>
                </a:lnTo>
                <a:lnTo>
                  <a:pt x="6475" y="1132"/>
                </a:lnTo>
                <a:lnTo>
                  <a:pt x="56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7"/>
          <p:cNvSpPr/>
          <p:nvPr/>
        </p:nvSpPr>
        <p:spPr>
          <a:xfrm>
            <a:off x="931334" y="579984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close/>
              </a:path>
            </a:pathLst>
          </a:custGeom>
          <a:noFill/>
          <a:ln w="325" cap="rnd" cmpd="sng">
            <a:solidFill>
              <a:srgbClr val="1E1A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7"/>
          <p:cNvSpPr/>
          <p:nvPr/>
        </p:nvSpPr>
        <p:spPr>
          <a:xfrm>
            <a:off x="1683213" y="-141889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close/>
              </a:path>
            </a:pathLst>
          </a:custGeom>
          <a:noFill/>
          <a:ln w="325" cap="rnd" cmpd="sng">
            <a:solidFill>
              <a:srgbClr val="1E1A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7"/>
          <p:cNvSpPr/>
          <p:nvPr/>
        </p:nvSpPr>
        <p:spPr>
          <a:xfrm>
            <a:off x="2634236" y="579984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close/>
              </a:path>
            </a:pathLst>
          </a:custGeom>
          <a:noFill/>
          <a:ln w="325" cap="rnd" cmpd="sng">
            <a:solidFill>
              <a:srgbClr val="1E1A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92;p40">
            <a:extLst>
              <a:ext uri="{FF2B5EF4-FFF2-40B4-BE49-F238E27FC236}">
                <a16:creationId xmlns:a16="http://schemas.microsoft.com/office/drawing/2014/main" id="{7A80B349-D2B2-371F-14F0-47D396D9CEBA}"/>
              </a:ext>
            </a:extLst>
          </p:cNvPr>
          <p:cNvSpPr txBox="1">
            <a:spLocks/>
          </p:cNvSpPr>
          <p:nvPr/>
        </p:nvSpPr>
        <p:spPr>
          <a:xfrm>
            <a:off x="2307928" y="-110692"/>
            <a:ext cx="4516714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OBJETIVOS ESPECÍFICOS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E6E0709-4FB1-72AF-9528-3875C3F6B42A}"/>
              </a:ext>
            </a:extLst>
          </p:cNvPr>
          <p:cNvSpPr txBox="1"/>
          <p:nvPr/>
        </p:nvSpPr>
        <p:spPr>
          <a:xfrm>
            <a:off x="446057" y="1223960"/>
            <a:ext cx="5883785" cy="1923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Identificar e analisar os desafios enfrentados pelas ONGs na divulgação de projetos e pelos doadores na busca por oportunidades de contribuição.</a:t>
            </a:r>
          </a:p>
          <a:p>
            <a:pPr algn="just"/>
            <a:endParaRPr lang="pt-BR" sz="11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pPr marL="171450" indent="-1714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Desenvolver uma plataforma segura com ferramentas para resolver desafios enfrentados por ONGs e doadores.</a:t>
            </a:r>
          </a:p>
          <a:p>
            <a:pPr marL="171450" indent="-171450" algn="just">
              <a:buFont typeface="Courier New" panose="02070309020205020404" pitchFamily="49" charset="0"/>
              <a:buChar char="o"/>
            </a:pPr>
            <a:endParaRPr lang="pt-BR" sz="11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pPr marL="171450" indent="-1714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Implementar funcionalidades de acordo com os requisitos planejados</a:t>
            </a:r>
            <a:r>
              <a:rPr lang="pt-BR" sz="1100" dirty="0">
                <a:solidFill>
                  <a:srgbClr val="0D0D0D"/>
                </a:solidFill>
                <a:latin typeface="+mn-lt"/>
              </a:rPr>
              <a:t>, através de </a:t>
            </a:r>
            <a:r>
              <a:rPr lang="pt-BR" sz="1100" b="0" i="0" u="none" strike="noStrike" dirty="0">
                <a:solidFill>
                  <a:srgbClr val="0D0D0D"/>
                </a:solidFill>
                <a:effectLst/>
                <a:latin typeface="+mn-lt"/>
              </a:rPr>
              <a:t>uma interface amigável para alcançar um amplo público e garantir a simplicidade de uso.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C86F70E-F814-1EEF-17B9-809C90CD10F9}"/>
              </a:ext>
            </a:extLst>
          </p:cNvPr>
          <p:cNvSpPr txBox="1"/>
          <p:nvPr/>
        </p:nvSpPr>
        <p:spPr>
          <a:xfrm>
            <a:off x="7984999" y="2876393"/>
            <a:ext cx="1240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6"/>
                </a:solidFill>
              </a:rPr>
              <a:t>✓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CA240F5-9D6F-B102-6B53-1A5C238A3507}"/>
              </a:ext>
            </a:extLst>
          </p:cNvPr>
          <p:cNvSpPr txBox="1"/>
          <p:nvPr/>
        </p:nvSpPr>
        <p:spPr>
          <a:xfrm>
            <a:off x="7066939" y="2852450"/>
            <a:ext cx="12400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6"/>
                </a:solidFill>
              </a:rPr>
              <a:t>✓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2" name="Google Shape;562;p42"/>
          <p:cNvGrpSpPr/>
          <p:nvPr/>
        </p:nvGrpSpPr>
        <p:grpSpPr>
          <a:xfrm>
            <a:off x="720009" y="1813814"/>
            <a:ext cx="3504588" cy="1953427"/>
            <a:chOff x="5081184" y="1355166"/>
            <a:chExt cx="3504588" cy="1953427"/>
          </a:xfrm>
        </p:grpSpPr>
        <p:sp>
          <p:nvSpPr>
            <p:cNvPr id="563" name="Google Shape;563;p42"/>
            <p:cNvSpPr/>
            <p:nvPr/>
          </p:nvSpPr>
          <p:spPr>
            <a:xfrm>
              <a:off x="5083698" y="1488907"/>
              <a:ext cx="3499521" cy="1817095"/>
            </a:xfrm>
            <a:custGeom>
              <a:avLst/>
              <a:gdLst/>
              <a:ahLst/>
              <a:cxnLst/>
              <a:rect l="l" t="t" r="r" b="b"/>
              <a:pathLst>
                <a:path w="89086" h="46263" extrusionOk="0">
                  <a:moveTo>
                    <a:pt x="0" y="1"/>
                  </a:moveTo>
                  <a:lnTo>
                    <a:pt x="0" y="44352"/>
                  </a:lnTo>
                  <a:cubicBezTo>
                    <a:pt x="0" y="45407"/>
                    <a:pt x="856" y="46263"/>
                    <a:pt x="1913" y="46263"/>
                  </a:cubicBezTo>
                  <a:lnTo>
                    <a:pt x="87173" y="46263"/>
                  </a:lnTo>
                  <a:cubicBezTo>
                    <a:pt x="88230" y="46263"/>
                    <a:pt x="89086" y="45407"/>
                    <a:pt x="89086" y="44352"/>
                  </a:cubicBezTo>
                  <a:lnTo>
                    <a:pt x="890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2"/>
            <p:cNvSpPr/>
            <p:nvPr/>
          </p:nvSpPr>
          <p:spPr>
            <a:xfrm>
              <a:off x="5083816" y="1357876"/>
              <a:ext cx="3499482" cy="131069"/>
            </a:xfrm>
            <a:custGeom>
              <a:avLst/>
              <a:gdLst/>
              <a:ahLst/>
              <a:cxnLst/>
              <a:rect l="l" t="t" r="r" b="b"/>
              <a:pathLst>
                <a:path w="89085" h="3337" extrusionOk="0">
                  <a:moveTo>
                    <a:pt x="1897" y="1"/>
                  </a:moveTo>
                  <a:cubicBezTo>
                    <a:pt x="849" y="1"/>
                    <a:pt x="0" y="851"/>
                    <a:pt x="0" y="1898"/>
                  </a:cubicBezTo>
                  <a:lnTo>
                    <a:pt x="0" y="3337"/>
                  </a:lnTo>
                  <a:lnTo>
                    <a:pt x="89084" y="3337"/>
                  </a:lnTo>
                  <a:lnTo>
                    <a:pt x="89084" y="1898"/>
                  </a:lnTo>
                  <a:cubicBezTo>
                    <a:pt x="89083" y="850"/>
                    <a:pt x="88234" y="1"/>
                    <a:pt x="87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8222599" y="1386941"/>
              <a:ext cx="75815" cy="75766"/>
            </a:xfrm>
            <a:custGeom>
              <a:avLst/>
              <a:gdLst/>
              <a:ahLst/>
              <a:cxnLst/>
              <a:rect l="l" t="t" r="r" b="b"/>
              <a:pathLst>
                <a:path w="1930" h="1929" extrusionOk="0">
                  <a:moveTo>
                    <a:pt x="966" y="1"/>
                  </a:moveTo>
                  <a:cubicBezTo>
                    <a:pt x="432" y="1"/>
                    <a:pt x="1" y="432"/>
                    <a:pt x="1" y="966"/>
                  </a:cubicBezTo>
                  <a:cubicBezTo>
                    <a:pt x="1" y="1497"/>
                    <a:pt x="432" y="1929"/>
                    <a:pt x="966" y="1929"/>
                  </a:cubicBezTo>
                  <a:cubicBezTo>
                    <a:pt x="1498" y="1929"/>
                    <a:pt x="1929" y="1497"/>
                    <a:pt x="1929" y="966"/>
                  </a:cubicBezTo>
                  <a:cubicBezTo>
                    <a:pt x="1929" y="432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8327089" y="1386941"/>
              <a:ext cx="75815" cy="75766"/>
            </a:xfrm>
            <a:custGeom>
              <a:avLst/>
              <a:gdLst/>
              <a:ahLst/>
              <a:cxnLst/>
              <a:rect l="l" t="t" r="r" b="b"/>
              <a:pathLst>
                <a:path w="1930" h="1929" extrusionOk="0">
                  <a:moveTo>
                    <a:pt x="966" y="1"/>
                  </a:moveTo>
                  <a:cubicBezTo>
                    <a:pt x="432" y="1"/>
                    <a:pt x="1" y="432"/>
                    <a:pt x="1" y="966"/>
                  </a:cubicBezTo>
                  <a:cubicBezTo>
                    <a:pt x="1" y="1497"/>
                    <a:pt x="432" y="1929"/>
                    <a:pt x="966" y="1929"/>
                  </a:cubicBezTo>
                  <a:cubicBezTo>
                    <a:pt x="1498" y="1929"/>
                    <a:pt x="1929" y="1497"/>
                    <a:pt x="1929" y="966"/>
                  </a:cubicBezTo>
                  <a:cubicBezTo>
                    <a:pt x="1929" y="432"/>
                    <a:pt x="1498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2"/>
            <p:cNvSpPr/>
            <p:nvPr/>
          </p:nvSpPr>
          <p:spPr>
            <a:xfrm>
              <a:off x="8440653" y="1386941"/>
              <a:ext cx="75737" cy="75766"/>
            </a:xfrm>
            <a:custGeom>
              <a:avLst/>
              <a:gdLst/>
              <a:ahLst/>
              <a:cxnLst/>
              <a:rect l="l" t="t" r="r" b="b"/>
              <a:pathLst>
                <a:path w="1928" h="1929" extrusionOk="0">
                  <a:moveTo>
                    <a:pt x="964" y="1"/>
                  </a:moveTo>
                  <a:cubicBezTo>
                    <a:pt x="432" y="1"/>
                    <a:pt x="0" y="432"/>
                    <a:pt x="0" y="966"/>
                  </a:cubicBezTo>
                  <a:cubicBezTo>
                    <a:pt x="0" y="1497"/>
                    <a:pt x="432" y="1929"/>
                    <a:pt x="964" y="1929"/>
                  </a:cubicBezTo>
                  <a:cubicBezTo>
                    <a:pt x="1496" y="1929"/>
                    <a:pt x="1927" y="1497"/>
                    <a:pt x="1927" y="966"/>
                  </a:cubicBezTo>
                  <a:cubicBezTo>
                    <a:pt x="1927" y="432"/>
                    <a:pt x="1496" y="1"/>
                    <a:pt x="9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5416433" y="1700389"/>
              <a:ext cx="2895456" cy="1221242"/>
            </a:xfrm>
            <a:custGeom>
              <a:avLst/>
              <a:gdLst/>
              <a:ahLst/>
              <a:cxnLst/>
              <a:rect l="l" t="t" r="r" b="b"/>
              <a:pathLst>
                <a:path w="78092" h="32942" extrusionOk="0">
                  <a:moveTo>
                    <a:pt x="1686" y="1229"/>
                  </a:moveTo>
                  <a:cubicBezTo>
                    <a:pt x="2320" y="1229"/>
                    <a:pt x="2835" y="1742"/>
                    <a:pt x="2835" y="2377"/>
                  </a:cubicBezTo>
                  <a:cubicBezTo>
                    <a:pt x="2835" y="3011"/>
                    <a:pt x="2320" y="3528"/>
                    <a:pt x="1686" y="3528"/>
                  </a:cubicBezTo>
                  <a:cubicBezTo>
                    <a:pt x="1052" y="3528"/>
                    <a:pt x="536" y="3013"/>
                    <a:pt x="536" y="2377"/>
                  </a:cubicBezTo>
                  <a:cubicBezTo>
                    <a:pt x="536" y="1745"/>
                    <a:pt x="1051" y="1229"/>
                    <a:pt x="1686" y="1229"/>
                  </a:cubicBezTo>
                  <a:close/>
                  <a:moveTo>
                    <a:pt x="6447" y="1067"/>
                  </a:moveTo>
                  <a:lnTo>
                    <a:pt x="5578" y="1936"/>
                  </a:lnTo>
                  <a:lnTo>
                    <a:pt x="5578" y="1936"/>
                  </a:lnTo>
                  <a:lnTo>
                    <a:pt x="4711" y="1069"/>
                  </a:lnTo>
                  <a:lnTo>
                    <a:pt x="4271" y="1509"/>
                  </a:lnTo>
                  <a:lnTo>
                    <a:pt x="5138" y="2376"/>
                  </a:lnTo>
                  <a:lnTo>
                    <a:pt x="5138" y="2376"/>
                  </a:lnTo>
                  <a:lnTo>
                    <a:pt x="4269" y="3245"/>
                  </a:lnTo>
                  <a:lnTo>
                    <a:pt x="4709" y="3685"/>
                  </a:lnTo>
                  <a:lnTo>
                    <a:pt x="5577" y="2816"/>
                  </a:lnTo>
                  <a:lnTo>
                    <a:pt x="5577" y="2816"/>
                  </a:lnTo>
                  <a:lnTo>
                    <a:pt x="6447" y="3686"/>
                  </a:lnTo>
                  <a:lnTo>
                    <a:pt x="6887" y="3246"/>
                  </a:lnTo>
                  <a:lnTo>
                    <a:pt x="6017" y="2376"/>
                  </a:lnTo>
                  <a:lnTo>
                    <a:pt x="6887" y="1507"/>
                  </a:lnTo>
                  <a:lnTo>
                    <a:pt x="6447" y="1067"/>
                  </a:lnTo>
                  <a:close/>
                  <a:moveTo>
                    <a:pt x="10607" y="989"/>
                  </a:moveTo>
                  <a:lnTo>
                    <a:pt x="8986" y="2696"/>
                  </a:lnTo>
                  <a:lnTo>
                    <a:pt x="8371" y="2014"/>
                  </a:lnTo>
                  <a:lnTo>
                    <a:pt x="7891" y="2506"/>
                  </a:lnTo>
                  <a:lnTo>
                    <a:pt x="8939" y="3697"/>
                  </a:lnTo>
                  <a:lnTo>
                    <a:pt x="11018" y="1534"/>
                  </a:lnTo>
                  <a:lnTo>
                    <a:pt x="10607" y="989"/>
                  </a:lnTo>
                  <a:close/>
                  <a:moveTo>
                    <a:pt x="1687" y="694"/>
                  </a:moveTo>
                  <a:cubicBezTo>
                    <a:pt x="758" y="694"/>
                    <a:pt x="4" y="1449"/>
                    <a:pt x="4" y="2377"/>
                  </a:cubicBezTo>
                  <a:cubicBezTo>
                    <a:pt x="4" y="3305"/>
                    <a:pt x="758" y="4061"/>
                    <a:pt x="1687" y="4061"/>
                  </a:cubicBezTo>
                  <a:cubicBezTo>
                    <a:pt x="2615" y="4061"/>
                    <a:pt x="3371" y="3305"/>
                    <a:pt x="3371" y="2377"/>
                  </a:cubicBezTo>
                  <a:cubicBezTo>
                    <a:pt x="3371" y="1449"/>
                    <a:pt x="2615" y="694"/>
                    <a:pt x="1687" y="694"/>
                  </a:cubicBezTo>
                  <a:close/>
                  <a:moveTo>
                    <a:pt x="77571" y="521"/>
                  </a:moveTo>
                  <a:lnTo>
                    <a:pt x="77571" y="8104"/>
                  </a:lnTo>
                  <a:lnTo>
                    <a:pt x="54472" y="8104"/>
                  </a:lnTo>
                  <a:lnTo>
                    <a:pt x="54472" y="521"/>
                  </a:lnTo>
                  <a:close/>
                  <a:moveTo>
                    <a:pt x="53951" y="1"/>
                  </a:moveTo>
                  <a:lnTo>
                    <a:pt x="53951" y="8625"/>
                  </a:lnTo>
                  <a:lnTo>
                    <a:pt x="78092" y="8625"/>
                  </a:lnTo>
                  <a:lnTo>
                    <a:pt x="78092" y="1"/>
                  </a:lnTo>
                  <a:close/>
                  <a:moveTo>
                    <a:pt x="2245" y="9267"/>
                  </a:moveTo>
                  <a:lnTo>
                    <a:pt x="2245" y="10064"/>
                  </a:lnTo>
                  <a:lnTo>
                    <a:pt x="15148" y="10064"/>
                  </a:lnTo>
                  <a:lnTo>
                    <a:pt x="15148" y="9267"/>
                  </a:lnTo>
                  <a:close/>
                  <a:moveTo>
                    <a:pt x="54211" y="10610"/>
                  </a:moveTo>
                  <a:lnTo>
                    <a:pt x="54211" y="11405"/>
                  </a:lnTo>
                  <a:lnTo>
                    <a:pt x="74125" y="11405"/>
                  </a:lnTo>
                  <a:lnTo>
                    <a:pt x="74125" y="10610"/>
                  </a:lnTo>
                  <a:close/>
                  <a:moveTo>
                    <a:pt x="5373" y="10712"/>
                  </a:moveTo>
                  <a:lnTo>
                    <a:pt x="5373" y="11508"/>
                  </a:lnTo>
                  <a:lnTo>
                    <a:pt x="25286" y="11508"/>
                  </a:lnTo>
                  <a:lnTo>
                    <a:pt x="25286" y="10712"/>
                  </a:lnTo>
                  <a:close/>
                  <a:moveTo>
                    <a:pt x="64350" y="12055"/>
                  </a:moveTo>
                  <a:lnTo>
                    <a:pt x="64350" y="12851"/>
                  </a:lnTo>
                  <a:lnTo>
                    <a:pt x="77253" y="12851"/>
                  </a:lnTo>
                  <a:lnTo>
                    <a:pt x="77253" y="12055"/>
                  </a:lnTo>
                  <a:close/>
                  <a:moveTo>
                    <a:pt x="2245" y="14522"/>
                  </a:moveTo>
                  <a:lnTo>
                    <a:pt x="2245" y="15317"/>
                  </a:lnTo>
                  <a:lnTo>
                    <a:pt x="15148" y="15317"/>
                  </a:lnTo>
                  <a:lnTo>
                    <a:pt x="15148" y="14522"/>
                  </a:lnTo>
                  <a:close/>
                  <a:moveTo>
                    <a:pt x="27008" y="5937"/>
                  </a:moveTo>
                  <a:lnTo>
                    <a:pt x="27008" y="32422"/>
                  </a:lnTo>
                  <a:lnTo>
                    <a:pt x="523" y="32422"/>
                  </a:lnTo>
                  <a:lnTo>
                    <a:pt x="523" y="5937"/>
                  </a:lnTo>
                  <a:close/>
                  <a:moveTo>
                    <a:pt x="1" y="5416"/>
                  </a:moveTo>
                  <a:lnTo>
                    <a:pt x="1" y="32941"/>
                  </a:lnTo>
                  <a:lnTo>
                    <a:pt x="27527" y="32941"/>
                  </a:lnTo>
                  <a:lnTo>
                    <a:pt x="27527" y="541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5081184" y="1355165"/>
              <a:ext cx="3504588" cy="1953427"/>
            </a:xfrm>
            <a:custGeom>
              <a:avLst/>
              <a:gdLst/>
              <a:ahLst/>
              <a:cxnLst/>
              <a:rect l="l" t="t" r="r" b="b"/>
              <a:pathLst>
                <a:path w="89215" h="49734" extrusionOk="0">
                  <a:moveTo>
                    <a:pt x="80935" y="746"/>
                  </a:moveTo>
                  <a:cubicBezTo>
                    <a:pt x="80368" y="746"/>
                    <a:pt x="79908" y="1209"/>
                    <a:pt x="79908" y="1775"/>
                  </a:cubicBezTo>
                  <a:cubicBezTo>
                    <a:pt x="79908" y="1810"/>
                    <a:pt x="79937" y="1840"/>
                    <a:pt x="79973" y="1840"/>
                  </a:cubicBezTo>
                  <a:cubicBezTo>
                    <a:pt x="80009" y="1840"/>
                    <a:pt x="80040" y="1811"/>
                    <a:pt x="80040" y="1775"/>
                  </a:cubicBezTo>
                  <a:cubicBezTo>
                    <a:pt x="80040" y="1279"/>
                    <a:pt x="80443" y="876"/>
                    <a:pt x="80938" y="876"/>
                  </a:cubicBezTo>
                  <a:cubicBezTo>
                    <a:pt x="81433" y="876"/>
                    <a:pt x="81837" y="1279"/>
                    <a:pt x="81837" y="1775"/>
                  </a:cubicBezTo>
                  <a:cubicBezTo>
                    <a:pt x="81837" y="1810"/>
                    <a:pt x="81865" y="1840"/>
                    <a:pt x="81902" y="1840"/>
                  </a:cubicBezTo>
                  <a:cubicBezTo>
                    <a:pt x="81936" y="1838"/>
                    <a:pt x="81964" y="1810"/>
                    <a:pt x="81964" y="1775"/>
                  </a:cubicBezTo>
                  <a:cubicBezTo>
                    <a:pt x="81964" y="1206"/>
                    <a:pt x="81501" y="746"/>
                    <a:pt x="80935" y="746"/>
                  </a:cubicBezTo>
                  <a:close/>
                  <a:moveTo>
                    <a:pt x="83598" y="745"/>
                  </a:moveTo>
                  <a:cubicBezTo>
                    <a:pt x="83032" y="745"/>
                    <a:pt x="82569" y="1206"/>
                    <a:pt x="82569" y="1772"/>
                  </a:cubicBezTo>
                  <a:cubicBezTo>
                    <a:pt x="82569" y="2338"/>
                    <a:pt x="83032" y="2800"/>
                    <a:pt x="83598" y="2800"/>
                  </a:cubicBezTo>
                  <a:cubicBezTo>
                    <a:pt x="83599" y="2800"/>
                    <a:pt x="83600" y="2800"/>
                    <a:pt x="83601" y="2800"/>
                  </a:cubicBezTo>
                  <a:cubicBezTo>
                    <a:pt x="83635" y="2800"/>
                    <a:pt x="83662" y="2772"/>
                    <a:pt x="83662" y="2737"/>
                  </a:cubicBezTo>
                  <a:cubicBezTo>
                    <a:pt x="83662" y="2701"/>
                    <a:pt x="83633" y="2670"/>
                    <a:pt x="83597" y="2670"/>
                  </a:cubicBezTo>
                  <a:cubicBezTo>
                    <a:pt x="83101" y="2670"/>
                    <a:pt x="82698" y="2267"/>
                    <a:pt x="82698" y="1772"/>
                  </a:cubicBezTo>
                  <a:cubicBezTo>
                    <a:pt x="82698" y="1277"/>
                    <a:pt x="83101" y="873"/>
                    <a:pt x="83597" y="873"/>
                  </a:cubicBezTo>
                  <a:cubicBezTo>
                    <a:pt x="84092" y="873"/>
                    <a:pt x="84495" y="1277"/>
                    <a:pt x="84495" y="1772"/>
                  </a:cubicBezTo>
                  <a:cubicBezTo>
                    <a:pt x="84495" y="1807"/>
                    <a:pt x="84523" y="1838"/>
                    <a:pt x="84560" y="1838"/>
                  </a:cubicBezTo>
                  <a:cubicBezTo>
                    <a:pt x="84597" y="1838"/>
                    <a:pt x="84625" y="1808"/>
                    <a:pt x="84625" y="1772"/>
                  </a:cubicBezTo>
                  <a:cubicBezTo>
                    <a:pt x="84625" y="1204"/>
                    <a:pt x="84164" y="745"/>
                    <a:pt x="83598" y="745"/>
                  </a:cubicBezTo>
                  <a:close/>
                  <a:moveTo>
                    <a:pt x="86486" y="746"/>
                  </a:moveTo>
                  <a:cubicBezTo>
                    <a:pt x="85920" y="746"/>
                    <a:pt x="85458" y="1207"/>
                    <a:pt x="85458" y="1773"/>
                  </a:cubicBezTo>
                  <a:cubicBezTo>
                    <a:pt x="85458" y="2339"/>
                    <a:pt x="85918" y="2802"/>
                    <a:pt x="86486" y="2802"/>
                  </a:cubicBezTo>
                  <a:cubicBezTo>
                    <a:pt x="86522" y="2802"/>
                    <a:pt x="86551" y="2773"/>
                    <a:pt x="86551" y="2739"/>
                  </a:cubicBezTo>
                  <a:cubicBezTo>
                    <a:pt x="86551" y="2703"/>
                    <a:pt x="86521" y="2674"/>
                    <a:pt x="86486" y="2674"/>
                  </a:cubicBezTo>
                  <a:cubicBezTo>
                    <a:pt x="85990" y="2674"/>
                    <a:pt x="85587" y="2271"/>
                    <a:pt x="85587" y="1776"/>
                  </a:cubicBezTo>
                  <a:cubicBezTo>
                    <a:pt x="85587" y="1281"/>
                    <a:pt x="85990" y="878"/>
                    <a:pt x="86486" y="878"/>
                  </a:cubicBezTo>
                  <a:cubicBezTo>
                    <a:pt x="86522" y="878"/>
                    <a:pt x="86551" y="849"/>
                    <a:pt x="86551" y="811"/>
                  </a:cubicBezTo>
                  <a:cubicBezTo>
                    <a:pt x="86551" y="774"/>
                    <a:pt x="86521" y="746"/>
                    <a:pt x="86486" y="746"/>
                  </a:cubicBezTo>
                  <a:close/>
                  <a:moveTo>
                    <a:pt x="1977" y="0"/>
                  </a:moveTo>
                  <a:cubicBezTo>
                    <a:pt x="888" y="0"/>
                    <a:pt x="1" y="886"/>
                    <a:pt x="1" y="1975"/>
                  </a:cubicBezTo>
                  <a:lnTo>
                    <a:pt x="1" y="24653"/>
                  </a:lnTo>
                  <a:cubicBezTo>
                    <a:pt x="1" y="24688"/>
                    <a:pt x="29" y="24718"/>
                    <a:pt x="67" y="24718"/>
                  </a:cubicBezTo>
                  <a:cubicBezTo>
                    <a:pt x="103" y="24718"/>
                    <a:pt x="132" y="24690"/>
                    <a:pt x="132" y="24653"/>
                  </a:cubicBezTo>
                  <a:lnTo>
                    <a:pt x="132" y="3467"/>
                  </a:lnTo>
                  <a:lnTo>
                    <a:pt x="89150" y="3467"/>
                  </a:lnTo>
                  <a:lnTo>
                    <a:pt x="89150" y="3469"/>
                  </a:lnTo>
                  <a:cubicBezTo>
                    <a:pt x="89185" y="3469"/>
                    <a:pt x="89215" y="3441"/>
                    <a:pt x="89215" y="3404"/>
                  </a:cubicBezTo>
                  <a:cubicBezTo>
                    <a:pt x="89215" y="3369"/>
                    <a:pt x="89186" y="3339"/>
                    <a:pt x="89150" y="3339"/>
                  </a:cubicBezTo>
                  <a:lnTo>
                    <a:pt x="131" y="3339"/>
                  </a:lnTo>
                  <a:lnTo>
                    <a:pt x="131" y="1977"/>
                  </a:lnTo>
                  <a:cubicBezTo>
                    <a:pt x="131" y="958"/>
                    <a:pt x="959" y="131"/>
                    <a:pt x="1977" y="131"/>
                  </a:cubicBezTo>
                  <a:lnTo>
                    <a:pt x="42483" y="131"/>
                  </a:lnTo>
                  <a:cubicBezTo>
                    <a:pt x="42518" y="131"/>
                    <a:pt x="42548" y="102"/>
                    <a:pt x="42548" y="65"/>
                  </a:cubicBezTo>
                  <a:cubicBezTo>
                    <a:pt x="42548" y="30"/>
                    <a:pt x="42519" y="0"/>
                    <a:pt x="42483" y="0"/>
                  </a:cubicBezTo>
                  <a:close/>
                  <a:moveTo>
                    <a:pt x="89150" y="10671"/>
                  </a:moveTo>
                  <a:cubicBezTo>
                    <a:pt x="89111" y="10671"/>
                    <a:pt x="89083" y="10702"/>
                    <a:pt x="89083" y="10737"/>
                  </a:cubicBezTo>
                  <a:lnTo>
                    <a:pt x="89083" y="47757"/>
                  </a:lnTo>
                  <a:cubicBezTo>
                    <a:pt x="89083" y="47793"/>
                    <a:pt x="89114" y="47822"/>
                    <a:pt x="89150" y="47822"/>
                  </a:cubicBezTo>
                  <a:cubicBezTo>
                    <a:pt x="89186" y="47822"/>
                    <a:pt x="89215" y="47792"/>
                    <a:pt x="89215" y="47757"/>
                  </a:cubicBezTo>
                  <a:lnTo>
                    <a:pt x="89215" y="10737"/>
                  </a:lnTo>
                  <a:cubicBezTo>
                    <a:pt x="89215" y="10702"/>
                    <a:pt x="89185" y="10671"/>
                    <a:pt x="89150" y="10671"/>
                  </a:cubicBezTo>
                  <a:close/>
                  <a:moveTo>
                    <a:pt x="1977" y="49603"/>
                  </a:moveTo>
                  <a:cubicBezTo>
                    <a:pt x="1939" y="49603"/>
                    <a:pt x="1911" y="49633"/>
                    <a:pt x="1911" y="49668"/>
                  </a:cubicBezTo>
                  <a:cubicBezTo>
                    <a:pt x="1911" y="49705"/>
                    <a:pt x="1942" y="49733"/>
                    <a:pt x="1977" y="49733"/>
                  </a:cubicBezTo>
                  <a:lnTo>
                    <a:pt x="57397" y="49733"/>
                  </a:lnTo>
                  <a:cubicBezTo>
                    <a:pt x="57434" y="49733"/>
                    <a:pt x="57463" y="49703"/>
                    <a:pt x="57463" y="49668"/>
                  </a:cubicBezTo>
                  <a:cubicBezTo>
                    <a:pt x="57463" y="49631"/>
                    <a:pt x="57433" y="49603"/>
                    <a:pt x="57397" y="496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42"/>
          <p:cNvGrpSpPr/>
          <p:nvPr/>
        </p:nvGrpSpPr>
        <p:grpSpPr>
          <a:xfrm>
            <a:off x="2190837" y="2382377"/>
            <a:ext cx="634735" cy="851368"/>
            <a:chOff x="8512249" y="2137750"/>
            <a:chExt cx="521215" cy="699103"/>
          </a:xfrm>
        </p:grpSpPr>
        <p:sp>
          <p:nvSpPr>
            <p:cNvPr id="571" name="Google Shape;571;p42"/>
            <p:cNvSpPr/>
            <p:nvPr/>
          </p:nvSpPr>
          <p:spPr>
            <a:xfrm>
              <a:off x="8514690" y="2141224"/>
              <a:ext cx="516160" cy="512827"/>
            </a:xfrm>
            <a:custGeom>
              <a:avLst/>
              <a:gdLst/>
              <a:ahLst/>
              <a:cxnLst/>
              <a:rect l="l" t="t" r="r" b="b"/>
              <a:pathLst>
                <a:path w="15009" h="14911" extrusionOk="0">
                  <a:moveTo>
                    <a:pt x="7507" y="0"/>
                  </a:moveTo>
                  <a:cubicBezTo>
                    <a:pt x="7475" y="0"/>
                    <a:pt x="7444" y="0"/>
                    <a:pt x="7412" y="1"/>
                  </a:cubicBezTo>
                  <a:cubicBezTo>
                    <a:pt x="3297" y="50"/>
                    <a:pt x="0" y="3429"/>
                    <a:pt x="48" y="7546"/>
                  </a:cubicBezTo>
                  <a:cubicBezTo>
                    <a:pt x="96" y="11631"/>
                    <a:pt x="3425" y="14910"/>
                    <a:pt x="7499" y="14910"/>
                  </a:cubicBezTo>
                  <a:cubicBezTo>
                    <a:pt x="7531" y="14910"/>
                    <a:pt x="7562" y="14910"/>
                    <a:pt x="7594" y="14910"/>
                  </a:cubicBezTo>
                  <a:cubicBezTo>
                    <a:pt x="11711" y="14862"/>
                    <a:pt x="15008" y="11480"/>
                    <a:pt x="14958" y="7365"/>
                  </a:cubicBezTo>
                  <a:cubicBezTo>
                    <a:pt x="14910" y="3279"/>
                    <a:pt x="11581" y="0"/>
                    <a:pt x="7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8658547" y="2622897"/>
              <a:ext cx="236741" cy="213956"/>
            </a:xfrm>
            <a:custGeom>
              <a:avLst/>
              <a:gdLst/>
              <a:ahLst/>
              <a:cxnLst/>
              <a:rect l="l" t="t" r="r" b="b"/>
              <a:pathLst>
                <a:path w="6884" h="6221" extrusionOk="0">
                  <a:moveTo>
                    <a:pt x="6884" y="1"/>
                  </a:moveTo>
                  <a:lnTo>
                    <a:pt x="6884" y="1"/>
                  </a:lnTo>
                  <a:cubicBezTo>
                    <a:pt x="5625" y="674"/>
                    <a:pt x="4407" y="893"/>
                    <a:pt x="3355" y="893"/>
                  </a:cubicBezTo>
                  <a:cubicBezTo>
                    <a:pt x="1389" y="893"/>
                    <a:pt x="1" y="127"/>
                    <a:pt x="1" y="127"/>
                  </a:cubicBezTo>
                  <a:lnTo>
                    <a:pt x="1" y="127"/>
                  </a:lnTo>
                  <a:cubicBezTo>
                    <a:pt x="1" y="127"/>
                    <a:pt x="251" y="6220"/>
                    <a:pt x="3446" y="6220"/>
                  </a:cubicBezTo>
                  <a:cubicBezTo>
                    <a:pt x="3456" y="6220"/>
                    <a:pt x="3467" y="6220"/>
                    <a:pt x="3477" y="6220"/>
                  </a:cubicBezTo>
                  <a:cubicBezTo>
                    <a:pt x="6700" y="6182"/>
                    <a:pt x="6884" y="1"/>
                    <a:pt x="6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2"/>
            <p:cNvSpPr/>
            <p:nvPr/>
          </p:nvSpPr>
          <p:spPr>
            <a:xfrm>
              <a:off x="8512249" y="2137750"/>
              <a:ext cx="521215" cy="459862"/>
            </a:xfrm>
            <a:custGeom>
              <a:avLst/>
              <a:gdLst/>
              <a:ahLst/>
              <a:cxnLst/>
              <a:rect l="l" t="t" r="r" b="b"/>
              <a:pathLst>
                <a:path w="15156" h="13371" extrusionOk="0">
                  <a:moveTo>
                    <a:pt x="7571" y="1"/>
                  </a:moveTo>
                  <a:cubicBezTo>
                    <a:pt x="7542" y="1"/>
                    <a:pt x="7513" y="1"/>
                    <a:pt x="7483" y="1"/>
                  </a:cubicBezTo>
                  <a:cubicBezTo>
                    <a:pt x="7428" y="3"/>
                    <a:pt x="7386" y="45"/>
                    <a:pt x="7386" y="102"/>
                  </a:cubicBezTo>
                  <a:cubicBezTo>
                    <a:pt x="7386" y="158"/>
                    <a:pt x="7431" y="199"/>
                    <a:pt x="7488" y="199"/>
                  </a:cubicBezTo>
                  <a:cubicBezTo>
                    <a:pt x="7518" y="199"/>
                    <a:pt x="7548" y="199"/>
                    <a:pt x="7579" y="199"/>
                  </a:cubicBezTo>
                  <a:cubicBezTo>
                    <a:pt x="11592" y="199"/>
                    <a:pt x="14883" y="3440"/>
                    <a:pt x="14932" y="7466"/>
                  </a:cubicBezTo>
                  <a:cubicBezTo>
                    <a:pt x="14959" y="9588"/>
                    <a:pt x="14066" y="11618"/>
                    <a:pt x="12483" y="13034"/>
                  </a:cubicBezTo>
                  <a:cubicBezTo>
                    <a:pt x="12442" y="13072"/>
                    <a:pt x="12439" y="13133"/>
                    <a:pt x="12476" y="13174"/>
                  </a:cubicBezTo>
                  <a:cubicBezTo>
                    <a:pt x="12494" y="13198"/>
                    <a:pt x="12521" y="13209"/>
                    <a:pt x="12549" y="13209"/>
                  </a:cubicBezTo>
                  <a:cubicBezTo>
                    <a:pt x="12558" y="13209"/>
                    <a:pt x="12568" y="13208"/>
                    <a:pt x="12577" y="13205"/>
                  </a:cubicBezTo>
                  <a:cubicBezTo>
                    <a:pt x="12591" y="13201"/>
                    <a:pt x="12604" y="13193"/>
                    <a:pt x="12616" y="13184"/>
                  </a:cubicBezTo>
                  <a:cubicBezTo>
                    <a:pt x="14239" y="11728"/>
                    <a:pt x="15156" y="9643"/>
                    <a:pt x="15129" y="7464"/>
                  </a:cubicBezTo>
                  <a:cubicBezTo>
                    <a:pt x="15106" y="5448"/>
                    <a:pt x="14296" y="3559"/>
                    <a:pt x="12853" y="2150"/>
                  </a:cubicBezTo>
                  <a:cubicBezTo>
                    <a:pt x="11429" y="760"/>
                    <a:pt x="9556" y="1"/>
                    <a:pt x="7571" y="1"/>
                  </a:cubicBezTo>
                  <a:close/>
                  <a:moveTo>
                    <a:pt x="1901" y="2619"/>
                  </a:moveTo>
                  <a:cubicBezTo>
                    <a:pt x="1873" y="2619"/>
                    <a:pt x="1845" y="2631"/>
                    <a:pt x="1824" y="2654"/>
                  </a:cubicBezTo>
                  <a:cubicBezTo>
                    <a:pt x="640" y="4045"/>
                    <a:pt x="1" y="5817"/>
                    <a:pt x="22" y="7645"/>
                  </a:cubicBezTo>
                  <a:cubicBezTo>
                    <a:pt x="49" y="9850"/>
                    <a:pt x="1033" y="11926"/>
                    <a:pt x="2724" y="13344"/>
                  </a:cubicBezTo>
                  <a:cubicBezTo>
                    <a:pt x="2743" y="13362"/>
                    <a:pt x="2765" y="13371"/>
                    <a:pt x="2787" y="13371"/>
                  </a:cubicBezTo>
                  <a:cubicBezTo>
                    <a:pt x="2797" y="13371"/>
                    <a:pt x="2806" y="13369"/>
                    <a:pt x="2816" y="13365"/>
                  </a:cubicBezTo>
                  <a:cubicBezTo>
                    <a:pt x="2834" y="13361"/>
                    <a:pt x="2851" y="13350"/>
                    <a:pt x="2864" y="13334"/>
                  </a:cubicBezTo>
                  <a:cubicBezTo>
                    <a:pt x="2898" y="13292"/>
                    <a:pt x="2894" y="13229"/>
                    <a:pt x="2851" y="13194"/>
                  </a:cubicBezTo>
                  <a:cubicBezTo>
                    <a:pt x="1207" y="11815"/>
                    <a:pt x="247" y="9792"/>
                    <a:pt x="220" y="7642"/>
                  </a:cubicBezTo>
                  <a:cubicBezTo>
                    <a:pt x="197" y="5863"/>
                    <a:pt x="821" y="4138"/>
                    <a:pt x="1974" y="2783"/>
                  </a:cubicBezTo>
                  <a:cubicBezTo>
                    <a:pt x="2012" y="2743"/>
                    <a:pt x="2005" y="2681"/>
                    <a:pt x="1964" y="2644"/>
                  </a:cubicBezTo>
                  <a:cubicBezTo>
                    <a:pt x="1946" y="2627"/>
                    <a:pt x="1923" y="2619"/>
                    <a:pt x="1901" y="26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2"/>
            <p:cNvSpPr/>
            <p:nvPr/>
          </p:nvSpPr>
          <p:spPr>
            <a:xfrm>
              <a:off x="8641352" y="2365500"/>
              <a:ext cx="268792" cy="403802"/>
            </a:xfrm>
            <a:custGeom>
              <a:avLst/>
              <a:gdLst/>
              <a:ahLst/>
              <a:cxnLst/>
              <a:rect l="l" t="t" r="r" b="b"/>
              <a:pathLst>
                <a:path w="7816" h="11741" extrusionOk="0">
                  <a:moveTo>
                    <a:pt x="6601" y="1323"/>
                  </a:moveTo>
                  <a:lnTo>
                    <a:pt x="6601" y="1323"/>
                  </a:lnTo>
                  <a:cubicBezTo>
                    <a:pt x="6658" y="1523"/>
                    <a:pt x="6648" y="2077"/>
                    <a:pt x="6306" y="2758"/>
                  </a:cubicBezTo>
                  <a:cubicBezTo>
                    <a:pt x="6171" y="3022"/>
                    <a:pt x="5894" y="3479"/>
                    <a:pt x="5429" y="3842"/>
                  </a:cubicBezTo>
                  <a:cubicBezTo>
                    <a:pt x="5400" y="3711"/>
                    <a:pt x="5383" y="3580"/>
                    <a:pt x="5376" y="3450"/>
                  </a:cubicBezTo>
                  <a:cubicBezTo>
                    <a:pt x="5341" y="2855"/>
                    <a:pt x="5521" y="2343"/>
                    <a:pt x="5929" y="1888"/>
                  </a:cubicBezTo>
                  <a:cubicBezTo>
                    <a:pt x="6280" y="1494"/>
                    <a:pt x="6501" y="1367"/>
                    <a:pt x="6601" y="1323"/>
                  </a:cubicBezTo>
                  <a:close/>
                  <a:moveTo>
                    <a:pt x="1255" y="1071"/>
                  </a:moveTo>
                  <a:lnTo>
                    <a:pt x="1255" y="1071"/>
                  </a:lnTo>
                  <a:cubicBezTo>
                    <a:pt x="1354" y="1111"/>
                    <a:pt x="1616" y="1254"/>
                    <a:pt x="2046" y="1783"/>
                  </a:cubicBezTo>
                  <a:cubicBezTo>
                    <a:pt x="2637" y="2509"/>
                    <a:pt x="2861" y="3235"/>
                    <a:pt x="2738" y="4006"/>
                  </a:cubicBezTo>
                  <a:cubicBezTo>
                    <a:pt x="2732" y="4038"/>
                    <a:pt x="2726" y="4068"/>
                    <a:pt x="2719" y="4096"/>
                  </a:cubicBezTo>
                  <a:cubicBezTo>
                    <a:pt x="2051" y="3727"/>
                    <a:pt x="1679" y="3079"/>
                    <a:pt x="1521" y="2739"/>
                  </a:cubicBezTo>
                  <a:cubicBezTo>
                    <a:pt x="1140" y="1925"/>
                    <a:pt x="1171" y="1271"/>
                    <a:pt x="1255" y="1071"/>
                  </a:cubicBezTo>
                  <a:close/>
                  <a:moveTo>
                    <a:pt x="1214" y="0"/>
                  </a:moveTo>
                  <a:cubicBezTo>
                    <a:pt x="1067" y="0"/>
                    <a:pt x="924" y="34"/>
                    <a:pt x="788" y="101"/>
                  </a:cubicBezTo>
                  <a:cubicBezTo>
                    <a:pt x="204" y="389"/>
                    <a:pt x="0" y="1237"/>
                    <a:pt x="258" y="2308"/>
                  </a:cubicBezTo>
                  <a:cubicBezTo>
                    <a:pt x="526" y="3428"/>
                    <a:pt x="1241" y="4546"/>
                    <a:pt x="2342" y="5092"/>
                  </a:cubicBezTo>
                  <a:cubicBezTo>
                    <a:pt x="1600" y="6408"/>
                    <a:pt x="166" y="7330"/>
                    <a:pt x="149" y="7342"/>
                  </a:cubicBezTo>
                  <a:cubicBezTo>
                    <a:pt x="127" y="7356"/>
                    <a:pt x="108" y="7371"/>
                    <a:pt x="91" y="7387"/>
                  </a:cubicBezTo>
                  <a:cubicBezTo>
                    <a:pt x="434" y="7589"/>
                    <a:pt x="799" y="7761"/>
                    <a:pt x="1176" y="7902"/>
                  </a:cubicBezTo>
                  <a:cubicBezTo>
                    <a:pt x="1769" y="7451"/>
                    <a:pt x="2779" y="6565"/>
                    <a:pt x="3367" y="5405"/>
                  </a:cubicBezTo>
                  <a:cubicBezTo>
                    <a:pt x="3509" y="5423"/>
                    <a:pt x="3656" y="5435"/>
                    <a:pt x="3807" y="5435"/>
                  </a:cubicBezTo>
                  <a:cubicBezTo>
                    <a:pt x="3830" y="5435"/>
                    <a:pt x="3853" y="5435"/>
                    <a:pt x="3875" y="5435"/>
                  </a:cubicBezTo>
                  <a:cubicBezTo>
                    <a:pt x="4218" y="5432"/>
                    <a:pt x="4540" y="5382"/>
                    <a:pt x="4839" y="5297"/>
                  </a:cubicBezTo>
                  <a:cubicBezTo>
                    <a:pt x="5396" y="6418"/>
                    <a:pt x="6255" y="7349"/>
                    <a:pt x="6715" y="7803"/>
                  </a:cubicBezTo>
                  <a:cubicBezTo>
                    <a:pt x="7060" y="7657"/>
                    <a:pt x="7394" y="7486"/>
                    <a:pt x="7711" y="7294"/>
                  </a:cubicBezTo>
                  <a:cubicBezTo>
                    <a:pt x="7579" y="7175"/>
                    <a:pt x="6437" y="6129"/>
                    <a:pt x="5799" y="4863"/>
                  </a:cubicBezTo>
                  <a:cubicBezTo>
                    <a:pt x="6744" y="4259"/>
                    <a:pt x="7360" y="3257"/>
                    <a:pt x="7586" y="2309"/>
                  </a:cubicBezTo>
                  <a:cubicBezTo>
                    <a:pt x="7815" y="1364"/>
                    <a:pt x="7631" y="633"/>
                    <a:pt x="7098" y="354"/>
                  </a:cubicBezTo>
                  <a:cubicBezTo>
                    <a:pt x="6959" y="282"/>
                    <a:pt x="6813" y="245"/>
                    <a:pt x="6661" y="245"/>
                  </a:cubicBezTo>
                  <a:cubicBezTo>
                    <a:pt x="6211" y="245"/>
                    <a:pt x="5703" y="559"/>
                    <a:pt x="5143" y="1183"/>
                  </a:cubicBezTo>
                  <a:cubicBezTo>
                    <a:pt x="4544" y="1854"/>
                    <a:pt x="4268" y="2638"/>
                    <a:pt x="4322" y="3516"/>
                  </a:cubicBezTo>
                  <a:cubicBezTo>
                    <a:pt x="4338" y="3784"/>
                    <a:pt x="4386" y="4051"/>
                    <a:pt x="4457" y="4310"/>
                  </a:cubicBezTo>
                  <a:cubicBezTo>
                    <a:pt x="4274" y="4352"/>
                    <a:pt x="4076" y="4379"/>
                    <a:pt x="3862" y="4383"/>
                  </a:cubicBezTo>
                  <a:cubicBezTo>
                    <a:pt x="3821" y="4383"/>
                    <a:pt x="3780" y="4383"/>
                    <a:pt x="3741" y="4381"/>
                  </a:cubicBezTo>
                  <a:cubicBezTo>
                    <a:pt x="3756" y="4316"/>
                    <a:pt x="3769" y="4249"/>
                    <a:pt x="3779" y="4181"/>
                  </a:cubicBezTo>
                  <a:cubicBezTo>
                    <a:pt x="3954" y="3110"/>
                    <a:pt x="3646" y="2079"/>
                    <a:pt x="2866" y="1118"/>
                  </a:cubicBezTo>
                  <a:cubicBezTo>
                    <a:pt x="2260" y="374"/>
                    <a:pt x="1707" y="0"/>
                    <a:pt x="1214" y="0"/>
                  </a:cubicBezTo>
                  <a:close/>
                  <a:moveTo>
                    <a:pt x="7054" y="9920"/>
                  </a:moveTo>
                  <a:cubicBezTo>
                    <a:pt x="7047" y="9924"/>
                    <a:pt x="7039" y="9927"/>
                    <a:pt x="7032" y="9932"/>
                  </a:cubicBezTo>
                  <a:cubicBezTo>
                    <a:pt x="6958" y="9980"/>
                    <a:pt x="5807" y="10702"/>
                    <a:pt x="4033" y="10702"/>
                  </a:cubicBezTo>
                  <a:cubicBezTo>
                    <a:pt x="3112" y="10702"/>
                    <a:pt x="2023" y="10507"/>
                    <a:pt x="829" y="9922"/>
                  </a:cubicBezTo>
                  <a:lnTo>
                    <a:pt x="829" y="9922"/>
                  </a:lnTo>
                  <a:cubicBezTo>
                    <a:pt x="927" y="10347"/>
                    <a:pt x="1053" y="10790"/>
                    <a:pt x="1213" y="11218"/>
                  </a:cubicBezTo>
                  <a:cubicBezTo>
                    <a:pt x="2240" y="11601"/>
                    <a:pt x="3188" y="11740"/>
                    <a:pt x="4022" y="11740"/>
                  </a:cubicBezTo>
                  <a:cubicBezTo>
                    <a:pt x="4839" y="11740"/>
                    <a:pt x="5546" y="11607"/>
                    <a:pt x="6112" y="11440"/>
                  </a:cubicBezTo>
                  <a:cubicBezTo>
                    <a:pt x="6313" y="11381"/>
                    <a:pt x="6494" y="11319"/>
                    <a:pt x="6659" y="11255"/>
                  </a:cubicBezTo>
                  <a:cubicBezTo>
                    <a:pt x="6826" y="10816"/>
                    <a:pt x="6955" y="10358"/>
                    <a:pt x="7054" y="99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" name="Google Shape;577;p42"/>
          <p:cNvGrpSpPr/>
          <p:nvPr/>
        </p:nvGrpSpPr>
        <p:grpSpPr>
          <a:xfrm flipH="1">
            <a:off x="473064" y="2803283"/>
            <a:ext cx="2136650" cy="2340222"/>
            <a:chOff x="6801876" y="3010978"/>
            <a:chExt cx="1998550" cy="2189169"/>
          </a:xfrm>
        </p:grpSpPr>
        <p:sp>
          <p:nvSpPr>
            <p:cNvPr id="578" name="Google Shape;578;p42"/>
            <p:cNvSpPr/>
            <p:nvPr/>
          </p:nvSpPr>
          <p:spPr>
            <a:xfrm flipH="1">
              <a:off x="7350347" y="3254191"/>
              <a:ext cx="845011" cy="894961"/>
            </a:xfrm>
            <a:custGeom>
              <a:avLst/>
              <a:gdLst/>
              <a:ahLst/>
              <a:cxnLst/>
              <a:rect l="l" t="t" r="r" b="b"/>
              <a:pathLst>
                <a:path w="23938" h="25353" extrusionOk="0">
                  <a:moveTo>
                    <a:pt x="15175" y="0"/>
                  </a:moveTo>
                  <a:cubicBezTo>
                    <a:pt x="14836" y="0"/>
                    <a:pt x="14635" y="26"/>
                    <a:pt x="14635" y="26"/>
                  </a:cubicBezTo>
                  <a:lnTo>
                    <a:pt x="13821" y="64"/>
                  </a:lnTo>
                  <a:cubicBezTo>
                    <a:pt x="10298" y="193"/>
                    <a:pt x="7322" y="2369"/>
                    <a:pt x="7042" y="6605"/>
                  </a:cubicBezTo>
                  <a:lnTo>
                    <a:pt x="7013" y="6800"/>
                  </a:lnTo>
                  <a:cubicBezTo>
                    <a:pt x="7013" y="6800"/>
                    <a:pt x="6783" y="6718"/>
                    <a:pt x="6466" y="6718"/>
                  </a:cubicBezTo>
                  <a:cubicBezTo>
                    <a:pt x="5811" y="6718"/>
                    <a:pt x="4785" y="7067"/>
                    <a:pt x="4655" y="9203"/>
                  </a:cubicBezTo>
                  <a:cubicBezTo>
                    <a:pt x="4521" y="11390"/>
                    <a:pt x="5593" y="11684"/>
                    <a:pt x="6179" y="11684"/>
                  </a:cubicBezTo>
                  <a:cubicBezTo>
                    <a:pt x="6394" y="11684"/>
                    <a:pt x="6544" y="11644"/>
                    <a:pt x="6544" y="11644"/>
                  </a:cubicBezTo>
                  <a:lnTo>
                    <a:pt x="6544" y="11644"/>
                  </a:lnTo>
                  <a:lnTo>
                    <a:pt x="5318" y="19759"/>
                  </a:lnTo>
                  <a:cubicBezTo>
                    <a:pt x="5318" y="19759"/>
                    <a:pt x="5332" y="19783"/>
                    <a:pt x="5362" y="19823"/>
                  </a:cubicBezTo>
                  <a:cubicBezTo>
                    <a:pt x="2110" y="19977"/>
                    <a:pt x="232" y="20448"/>
                    <a:pt x="232" y="20448"/>
                  </a:cubicBezTo>
                  <a:cubicBezTo>
                    <a:pt x="232" y="20448"/>
                    <a:pt x="0" y="24799"/>
                    <a:pt x="10944" y="25311"/>
                  </a:cubicBezTo>
                  <a:cubicBezTo>
                    <a:pt x="11548" y="25339"/>
                    <a:pt x="12113" y="25353"/>
                    <a:pt x="12642" y="25353"/>
                  </a:cubicBezTo>
                  <a:cubicBezTo>
                    <a:pt x="21696" y="25353"/>
                    <a:pt x="20058" y="21427"/>
                    <a:pt x="20058" y="21427"/>
                  </a:cubicBezTo>
                  <a:cubicBezTo>
                    <a:pt x="18491" y="21024"/>
                    <a:pt x="16990" y="20711"/>
                    <a:pt x="15563" y="20472"/>
                  </a:cubicBezTo>
                  <a:lnTo>
                    <a:pt x="14844" y="17088"/>
                  </a:lnTo>
                  <a:lnTo>
                    <a:pt x="14844" y="17088"/>
                  </a:lnTo>
                  <a:lnTo>
                    <a:pt x="15209" y="17221"/>
                  </a:lnTo>
                  <a:cubicBezTo>
                    <a:pt x="15957" y="17482"/>
                    <a:pt x="16662" y="17602"/>
                    <a:pt x="17315" y="17602"/>
                  </a:cubicBezTo>
                  <a:cubicBezTo>
                    <a:pt x="19924" y="17602"/>
                    <a:pt x="21695" y="15692"/>
                    <a:pt x="22057" y="13306"/>
                  </a:cubicBezTo>
                  <a:cubicBezTo>
                    <a:pt x="23937" y="898"/>
                    <a:pt x="17173" y="0"/>
                    <a:pt x="15175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2"/>
            <p:cNvSpPr/>
            <p:nvPr/>
          </p:nvSpPr>
          <p:spPr>
            <a:xfrm flipH="1">
              <a:off x="7011141" y="3975994"/>
              <a:ext cx="1725005" cy="1221274"/>
            </a:xfrm>
            <a:custGeom>
              <a:avLst/>
              <a:gdLst/>
              <a:ahLst/>
              <a:cxnLst/>
              <a:rect l="l" t="t" r="r" b="b"/>
              <a:pathLst>
                <a:path w="48867" h="34597" extrusionOk="0">
                  <a:moveTo>
                    <a:pt x="15552" y="0"/>
                  </a:moveTo>
                  <a:cubicBezTo>
                    <a:pt x="13155" y="880"/>
                    <a:pt x="12506" y="1156"/>
                    <a:pt x="11062" y="2210"/>
                  </a:cubicBezTo>
                  <a:cubicBezTo>
                    <a:pt x="8115" y="4362"/>
                    <a:pt x="2474" y="15163"/>
                    <a:pt x="1" y="21665"/>
                  </a:cubicBezTo>
                  <a:cubicBezTo>
                    <a:pt x="1837" y="22661"/>
                    <a:pt x="835" y="25307"/>
                    <a:pt x="851" y="26110"/>
                  </a:cubicBezTo>
                  <a:cubicBezTo>
                    <a:pt x="984" y="32358"/>
                    <a:pt x="9036" y="34596"/>
                    <a:pt x="18520" y="34596"/>
                  </a:cubicBezTo>
                  <a:lnTo>
                    <a:pt x="39575" y="34596"/>
                  </a:lnTo>
                  <a:cubicBezTo>
                    <a:pt x="39065" y="32216"/>
                    <a:pt x="38834" y="27183"/>
                    <a:pt x="38834" y="27183"/>
                  </a:cubicBezTo>
                  <a:lnTo>
                    <a:pt x="38834" y="27183"/>
                  </a:lnTo>
                  <a:lnTo>
                    <a:pt x="39311" y="28092"/>
                  </a:lnTo>
                  <a:cubicBezTo>
                    <a:pt x="40132" y="29808"/>
                    <a:pt x="41762" y="30655"/>
                    <a:pt x="43384" y="30655"/>
                  </a:cubicBezTo>
                  <a:cubicBezTo>
                    <a:pt x="45109" y="30655"/>
                    <a:pt x="46824" y="29699"/>
                    <a:pt x="47553" y="27812"/>
                  </a:cubicBezTo>
                  <a:cubicBezTo>
                    <a:pt x="47565" y="27787"/>
                    <a:pt x="47573" y="27760"/>
                    <a:pt x="47584" y="27733"/>
                  </a:cubicBezTo>
                  <a:cubicBezTo>
                    <a:pt x="48866" y="24287"/>
                    <a:pt x="48646" y="20185"/>
                    <a:pt x="48646" y="20185"/>
                  </a:cubicBezTo>
                  <a:cubicBezTo>
                    <a:pt x="43562" y="18968"/>
                    <a:pt x="43145" y="13046"/>
                    <a:pt x="43145" y="13046"/>
                  </a:cubicBezTo>
                  <a:cubicBezTo>
                    <a:pt x="42520" y="9150"/>
                    <a:pt x="42125" y="8397"/>
                    <a:pt x="42125" y="8397"/>
                  </a:cubicBezTo>
                  <a:cubicBezTo>
                    <a:pt x="41178" y="3625"/>
                    <a:pt x="37450" y="1694"/>
                    <a:pt x="35385" y="978"/>
                  </a:cubicBezTo>
                  <a:lnTo>
                    <a:pt x="35385" y="978"/>
                  </a:lnTo>
                  <a:cubicBezTo>
                    <a:pt x="35385" y="978"/>
                    <a:pt x="36049" y="3107"/>
                    <a:pt x="26122" y="3107"/>
                  </a:cubicBezTo>
                  <a:cubicBezTo>
                    <a:pt x="16193" y="3107"/>
                    <a:pt x="15552" y="0"/>
                    <a:pt x="15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2"/>
            <p:cNvSpPr/>
            <p:nvPr/>
          </p:nvSpPr>
          <p:spPr>
            <a:xfrm flipH="1">
              <a:off x="6860784" y="3567474"/>
              <a:ext cx="444780" cy="1299781"/>
            </a:xfrm>
            <a:custGeom>
              <a:avLst/>
              <a:gdLst/>
              <a:ahLst/>
              <a:cxnLst/>
              <a:rect l="l" t="t" r="r" b="b"/>
              <a:pathLst>
                <a:path w="12600" h="36821" extrusionOk="0">
                  <a:moveTo>
                    <a:pt x="6654" y="0"/>
                  </a:moveTo>
                  <a:cubicBezTo>
                    <a:pt x="5372" y="0"/>
                    <a:pt x="5682" y="2125"/>
                    <a:pt x="5382" y="4338"/>
                  </a:cubicBezTo>
                  <a:cubicBezTo>
                    <a:pt x="5121" y="6275"/>
                    <a:pt x="4896" y="8057"/>
                    <a:pt x="4896" y="8057"/>
                  </a:cubicBezTo>
                  <a:cubicBezTo>
                    <a:pt x="4896" y="8057"/>
                    <a:pt x="4171" y="8425"/>
                    <a:pt x="4068" y="10109"/>
                  </a:cubicBezTo>
                  <a:cubicBezTo>
                    <a:pt x="4038" y="10634"/>
                    <a:pt x="4313" y="11143"/>
                    <a:pt x="4719" y="11600"/>
                  </a:cubicBezTo>
                  <a:cubicBezTo>
                    <a:pt x="4052" y="13574"/>
                    <a:pt x="1627" y="20917"/>
                    <a:pt x="0" y="27763"/>
                  </a:cubicBezTo>
                  <a:cubicBezTo>
                    <a:pt x="0" y="27763"/>
                    <a:pt x="2867" y="36820"/>
                    <a:pt x="7376" y="36820"/>
                  </a:cubicBezTo>
                  <a:cubicBezTo>
                    <a:pt x="7488" y="36820"/>
                    <a:pt x="7601" y="36815"/>
                    <a:pt x="7715" y="36803"/>
                  </a:cubicBezTo>
                  <a:cubicBezTo>
                    <a:pt x="9696" y="27995"/>
                    <a:pt x="11449" y="12991"/>
                    <a:pt x="11537" y="12227"/>
                  </a:cubicBezTo>
                  <a:cubicBezTo>
                    <a:pt x="11755" y="11838"/>
                    <a:pt x="11824" y="11525"/>
                    <a:pt x="11824" y="11525"/>
                  </a:cubicBezTo>
                  <a:cubicBezTo>
                    <a:pt x="12599" y="9170"/>
                    <a:pt x="12251" y="7309"/>
                    <a:pt x="12251" y="7309"/>
                  </a:cubicBezTo>
                  <a:cubicBezTo>
                    <a:pt x="12335" y="6100"/>
                    <a:pt x="11566" y="5909"/>
                    <a:pt x="11073" y="5909"/>
                  </a:cubicBezTo>
                  <a:cubicBezTo>
                    <a:pt x="10846" y="5909"/>
                    <a:pt x="10678" y="5949"/>
                    <a:pt x="10678" y="5949"/>
                  </a:cubicBezTo>
                  <a:cubicBezTo>
                    <a:pt x="10487" y="4829"/>
                    <a:pt x="9785" y="4681"/>
                    <a:pt x="9427" y="4681"/>
                  </a:cubicBezTo>
                  <a:cubicBezTo>
                    <a:pt x="9298" y="4681"/>
                    <a:pt x="9214" y="4700"/>
                    <a:pt x="9214" y="4700"/>
                  </a:cubicBezTo>
                  <a:cubicBezTo>
                    <a:pt x="8885" y="4227"/>
                    <a:pt x="8573" y="4073"/>
                    <a:pt x="8306" y="4073"/>
                  </a:cubicBezTo>
                  <a:cubicBezTo>
                    <a:pt x="7812" y="4073"/>
                    <a:pt x="7475" y="4600"/>
                    <a:pt x="7475" y="4600"/>
                  </a:cubicBezTo>
                  <a:cubicBezTo>
                    <a:pt x="7496" y="3244"/>
                    <a:pt x="7499" y="1653"/>
                    <a:pt x="7524" y="1360"/>
                  </a:cubicBezTo>
                  <a:cubicBezTo>
                    <a:pt x="7630" y="71"/>
                    <a:pt x="6784" y="7"/>
                    <a:pt x="6784" y="7"/>
                  </a:cubicBezTo>
                  <a:cubicBezTo>
                    <a:pt x="6739" y="3"/>
                    <a:pt x="6695" y="0"/>
                    <a:pt x="6654" y="0"/>
                  </a:cubicBez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2"/>
            <p:cNvSpPr/>
            <p:nvPr/>
          </p:nvSpPr>
          <p:spPr>
            <a:xfrm flipH="1">
              <a:off x="7900466" y="5140416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1E1A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2"/>
            <p:cNvSpPr/>
            <p:nvPr/>
          </p:nvSpPr>
          <p:spPr>
            <a:xfrm flipH="1">
              <a:off x="7310660" y="4746122"/>
              <a:ext cx="1489766" cy="451063"/>
            </a:xfrm>
            <a:custGeom>
              <a:avLst/>
              <a:gdLst/>
              <a:ahLst/>
              <a:cxnLst/>
              <a:rect l="l" t="t" r="r" b="b"/>
              <a:pathLst>
                <a:path w="42203" h="12778" extrusionOk="0">
                  <a:moveTo>
                    <a:pt x="1939" y="1"/>
                  </a:moveTo>
                  <a:cubicBezTo>
                    <a:pt x="1939" y="1"/>
                    <a:pt x="1" y="3587"/>
                    <a:pt x="998" y="7989"/>
                  </a:cubicBezTo>
                  <a:cubicBezTo>
                    <a:pt x="1996" y="12394"/>
                    <a:pt x="9309" y="12778"/>
                    <a:pt x="25326" y="12778"/>
                  </a:cubicBezTo>
                  <a:cubicBezTo>
                    <a:pt x="25326" y="12778"/>
                    <a:pt x="30733" y="12346"/>
                    <a:pt x="31653" y="10719"/>
                  </a:cubicBezTo>
                  <a:cubicBezTo>
                    <a:pt x="31653" y="10719"/>
                    <a:pt x="33312" y="12019"/>
                    <a:pt x="34538" y="12019"/>
                  </a:cubicBezTo>
                  <a:cubicBezTo>
                    <a:pt x="34847" y="12019"/>
                    <a:pt x="35128" y="11937"/>
                    <a:pt x="35348" y="11731"/>
                  </a:cubicBezTo>
                  <a:cubicBezTo>
                    <a:pt x="35348" y="11731"/>
                    <a:pt x="35873" y="12025"/>
                    <a:pt x="36539" y="12025"/>
                  </a:cubicBezTo>
                  <a:cubicBezTo>
                    <a:pt x="36889" y="12025"/>
                    <a:pt x="37277" y="11944"/>
                    <a:pt x="37649" y="11697"/>
                  </a:cubicBezTo>
                  <a:cubicBezTo>
                    <a:pt x="37649" y="11697"/>
                    <a:pt x="38051" y="11995"/>
                    <a:pt x="38614" y="11995"/>
                  </a:cubicBezTo>
                  <a:cubicBezTo>
                    <a:pt x="38947" y="11995"/>
                    <a:pt x="39335" y="11891"/>
                    <a:pt x="39730" y="11561"/>
                  </a:cubicBezTo>
                  <a:cubicBezTo>
                    <a:pt x="39730" y="11561"/>
                    <a:pt x="40181" y="11759"/>
                    <a:pt x="40673" y="11759"/>
                  </a:cubicBezTo>
                  <a:cubicBezTo>
                    <a:pt x="41141" y="11759"/>
                    <a:pt x="41645" y="11579"/>
                    <a:pt x="41828" y="10878"/>
                  </a:cubicBezTo>
                  <a:cubicBezTo>
                    <a:pt x="42203" y="9442"/>
                    <a:pt x="36977" y="7147"/>
                    <a:pt x="35037" y="6019"/>
                  </a:cubicBezTo>
                  <a:cubicBezTo>
                    <a:pt x="34191" y="5527"/>
                    <a:pt x="33336" y="5394"/>
                    <a:pt x="32545" y="5394"/>
                  </a:cubicBezTo>
                  <a:cubicBezTo>
                    <a:pt x="31607" y="5394"/>
                    <a:pt x="30758" y="5582"/>
                    <a:pt x="30118" y="5582"/>
                  </a:cubicBezTo>
                  <a:cubicBezTo>
                    <a:pt x="30058" y="5582"/>
                    <a:pt x="30001" y="5580"/>
                    <a:pt x="29945" y="5576"/>
                  </a:cubicBezTo>
                  <a:cubicBezTo>
                    <a:pt x="28912" y="5513"/>
                    <a:pt x="24784" y="5368"/>
                    <a:pt x="23044" y="5336"/>
                  </a:cubicBezTo>
                  <a:lnTo>
                    <a:pt x="14290" y="2485"/>
                  </a:lnTo>
                  <a:lnTo>
                    <a:pt x="1939" y="1"/>
                  </a:lnTo>
                  <a:close/>
                </a:path>
              </a:pathLst>
            </a:custGeom>
            <a:solidFill>
              <a:srgbClr val="C463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2"/>
            <p:cNvSpPr/>
            <p:nvPr/>
          </p:nvSpPr>
          <p:spPr>
            <a:xfrm flipH="1">
              <a:off x="7984018" y="4931691"/>
              <a:ext cx="123691" cy="268457"/>
            </a:xfrm>
            <a:custGeom>
              <a:avLst/>
              <a:gdLst/>
              <a:ahLst/>
              <a:cxnLst/>
              <a:rect l="l" t="t" r="r" b="b"/>
              <a:pathLst>
                <a:path w="3504" h="7605" extrusionOk="0">
                  <a:moveTo>
                    <a:pt x="3417" y="1"/>
                  </a:moveTo>
                  <a:cubicBezTo>
                    <a:pt x="3415" y="1"/>
                    <a:pt x="3413" y="1"/>
                    <a:pt x="3411" y="1"/>
                  </a:cubicBezTo>
                  <a:cubicBezTo>
                    <a:pt x="3356" y="7"/>
                    <a:pt x="2044" y="155"/>
                    <a:pt x="1122" y="1454"/>
                  </a:cubicBezTo>
                  <a:cubicBezTo>
                    <a:pt x="163" y="2807"/>
                    <a:pt x="0" y="4854"/>
                    <a:pt x="640" y="7545"/>
                  </a:cubicBezTo>
                  <a:cubicBezTo>
                    <a:pt x="649" y="7580"/>
                    <a:pt x="681" y="7604"/>
                    <a:pt x="717" y="7604"/>
                  </a:cubicBezTo>
                  <a:cubicBezTo>
                    <a:pt x="723" y="7604"/>
                    <a:pt x="730" y="7604"/>
                    <a:pt x="736" y="7603"/>
                  </a:cubicBezTo>
                  <a:cubicBezTo>
                    <a:pt x="778" y="7591"/>
                    <a:pt x="805" y="7549"/>
                    <a:pt x="794" y="7507"/>
                  </a:cubicBezTo>
                  <a:cubicBezTo>
                    <a:pt x="164" y="4867"/>
                    <a:pt x="318" y="2862"/>
                    <a:pt x="1251" y="1547"/>
                  </a:cubicBezTo>
                  <a:cubicBezTo>
                    <a:pt x="2129" y="308"/>
                    <a:pt x="3415" y="161"/>
                    <a:pt x="3427" y="160"/>
                  </a:cubicBezTo>
                  <a:cubicBezTo>
                    <a:pt x="3472" y="154"/>
                    <a:pt x="3503" y="114"/>
                    <a:pt x="3497" y="72"/>
                  </a:cubicBezTo>
                  <a:cubicBezTo>
                    <a:pt x="3493" y="30"/>
                    <a:pt x="3457" y="1"/>
                    <a:pt x="3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2"/>
            <p:cNvSpPr/>
            <p:nvPr/>
          </p:nvSpPr>
          <p:spPr>
            <a:xfrm flipH="1">
              <a:off x="6801876" y="4085669"/>
              <a:ext cx="35" cy="3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325" cap="rnd" cmpd="sng">
              <a:solidFill>
                <a:srgbClr val="1E1A3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2"/>
            <p:cNvSpPr/>
            <p:nvPr/>
          </p:nvSpPr>
          <p:spPr>
            <a:xfrm flipH="1">
              <a:off x="7404009" y="3517419"/>
              <a:ext cx="356106" cy="121114"/>
            </a:xfrm>
            <a:custGeom>
              <a:avLst/>
              <a:gdLst/>
              <a:ahLst/>
              <a:cxnLst/>
              <a:rect l="l" t="t" r="r" b="b"/>
              <a:pathLst>
                <a:path w="10088" h="3431" extrusionOk="0">
                  <a:moveTo>
                    <a:pt x="9285" y="1"/>
                  </a:moveTo>
                  <a:cubicBezTo>
                    <a:pt x="8531" y="1"/>
                    <a:pt x="7682" y="328"/>
                    <a:pt x="6825" y="1301"/>
                  </a:cubicBezTo>
                  <a:cubicBezTo>
                    <a:pt x="6825" y="1301"/>
                    <a:pt x="7525" y="2904"/>
                    <a:pt x="9230" y="3115"/>
                  </a:cubicBezTo>
                  <a:cubicBezTo>
                    <a:pt x="9230" y="3115"/>
                    <a:pt x="9800" y="2984"/>
                    <a:pt x="10030" y="2932"/>
                  </a:cubicBezTo>
                  <a:cubicBezTo>
                    <a:pt x="10088" y="1854"/>
                    <a:pt x="10039" y="954"/>
                    <a:pt x="9956" y="86"/>
                  </a:cubicBezTo>
                  <a:cubicBezTo>
                    <a:pt x="9743" y="32"/>
                    <a:pt x="9519" y="1"/>
                    <a:pt x="9285" y="1"/>
                  </a:cubicBezTo>
                  <a:close/>
                  <a:moveTo>
                    <a:pt x="2504" y="372"/>
                  </a:moveTo>
                  <a:cubicBezTo>
                    <a:pt x="1727" y="372"/>
                    <a:pt x="856" y="715"/>
                    <a:pt x="0" y="1756"/>
                  </a:cubicBezTo>
                  <a:cubicBezTo>
                    <a:pt x="0" y="1756"/>
                    <a:pt x="774" y="3369"/>
                    <a:pt x="2497" y="3429"/>
                  </a:cubicBezTo>
                  <a:cubicBezTo>
                    <a:pt x="2524" y="3430"/>
                    <a:pt x="2552" y="3430"/>
                    <a:pt x="2579" y="3430"/>
                  </a:cubicBezTo>
                  <a:cubicBezTo>
                    <a:pt x="4241" y="3430"/>
                    <a:pt x="5148" y="1653"/>
                    <a:pt x="5148" y="1653"/>
                  </a:cubicBezTo>
                  <a:cubicBezTo>
                    <a:pt x="5148" y="1653"/>
                    <a:pt x="4003" y="372"/>
                    <a:pt x="2504" y="3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2"/>
            <p:cNvSpPr/>
            <p:nvPr/>
          </p:nvSpPr>
          <p:spPr>
            <a:xfrm flipH="1">
              <a:off x="7488061" y="3716790"/>
              <a:ext cx="137388" cy="59516"/>
            </a:xfrm>
            <a:custGeom>
              <a:avLst/>
              <a:gdLst/>
              <a:ahLst/>
              <a:cxnLst/>
              <a:rect l="l" t="t" r="r" b="b"/>
              <a:pathLst>
                <a:path w="3892" h="1686" extrusionOk="0">
                  <a:moveTo>
                    <a:pt x="698" y="1"/>
                  </a:moveTo>
                  <a:cubicBezTo>
                    <a:pt x="460" y="1"/>
                    <a:pt x="225" y="12"/>
                    <a:pt x="1" y="37"/>
                  </a:cubicBezTo>
                  <a:cubicBezTo>
                    <a:pt x="1" y="37"/>
                    <a:pt x="716" y="1685"/>
                    <a:pt x="1962" y="1685"/>
                  </a:cubicBezTo>
                  <a:cubicBezTo>
                    <a:pt x="2508" y="1685"/>
                    <a:pt x="3157" y="1369"/>
                    <a:pt x="3891" y="459"/>
                  </a:cubicBezTo>
                  <a:cubicBezTo>
                    <a:pt x="3891" y="458"/>
                    <a:pt x="2229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2"/>
            <p:cNvSpPr/>
            <p:nvPr/>
          </p:nvSpPr>
          <p:spPr>
            <a:xfrm flipH="1">
              <a:off x="6870329" y="3010978"/>
              <a:ext cx="1870547" cy="2160113"/>
            </a:xfrm>
            <a:custGeom>
              <a:avLst/>
              <a:gdLst/>
              <a:ahLst/>
              <a:cxnLst/>
              <a:rect l="l" t="t" r="r" b="b"/>
              <a:pathLst>
                <a:path w="52990" h="61193" extrusionOk="0">
                  <a:moveTo>
                    <a:pt x="36393" y="11877"/>
                  </a:moveTo>
                  <a:cubicBezTo>
                    <a:pt x="36157" y="11880"/>
                    <a:pt x="35954" y="11901"/>
                    <a:pt x="35700" y="12030"/>
                  </a:cubicBezTo>
                  <a:cubicBezTo>
                    <a:pt x="35500" y="12131"/>
                    <a:pt x="35369" y="12419"/>
                    <a:pt x="35390" y="12760"/>
                  </a:cubicBezTo>
                  <a:cubicBezTo>
                    <a:pt x="35417" y="13181"/>
                    <a:pt x="35665" y="13521"/>
                    <a:pt x="35946" y="13521"/>
                  </a:cubicBezTo>
                  <a:cubicBezTo>
                    <a:pt x="35946" y="13521"/>
                    <a:pt x="35947" y="13521"/>
                    <a:pt x="35947" y="13521"/>
                  </a:cubicBezTo>
                  <a:lnTo>
                    <a:pt x="36046" y="13521"/>
                  </a:lnTo>
                  <a:cubicBezTo>
                    <a:pt x="36165" y="13521"/>
                    <a:pt x="36351" y="13483"/>
                    <a:pt x="36506" y="13475"/>
                  </a:cubicBezTo>
                  <a:cubicBezTo>
                    <a:pt x="36638" y="13458"/>
                    <a:pt x="36772" y="13453"/>
                    <a:pt x="36908" y="13453"/>
                  </a:cubicBezTo>
                  <a:cubicBezTo>
                    <a:pt x="36937" y="13453"/>
                    <a:pt x="36967" y="13453"/>
                    <a:pt x="36997" y="13454"/>
                  </a:cubicBezTo>
                  <a:cubicBezTo>
                    <a:pt x="37001" y="13453"/>
                    <a:pt x="37006" y="13453"/>
                    <a:pt x="37010" y="13453"/>
                  </a:cubicBezTo>
                  <a:cubicBezTo>
                    <a:pt x="37174" y="13453"/>
                    <a:pt x="37338" y="13479"/>
                    <a:pt x="37512" y="13493"/>
                  </a:cubicBezTo>
                  <a:cubicBezTo>
                    <a:pt x="37552" y="13495"/>
                    <a:pt x="37591" y="13497"/>
                    <a:pt x="37631" y="13502"/>
                  </a:cubicBezTo>
                  <a:cubicBezTo>
                    <a:pt x="37549" y="13021"/>
                    <a:pt x="37448" y="12574"/>
                    <a:pt x="37328" y="12158"/>
                  </a:cubicBezTo>
                  <a:cubicBezTo>
                    <a:pt x="37245" y="12109"/>
                    <a:pt x="37160" y="12068"/>
                    <a:pt x="37075" y="12032"/>
                  </a:cubicBezTo>
                  <a:cubicBezTo>
                    <a:pt x="36851" y="11937"/>
                    <a:pt x="36621" y="11885"/>
                    <a:pt x="36393" y="11877"/>
                  </a:cubicBezTo>
                  <a:close/>
                  <a:moveTo>
                    <a:pt x="21962" y="14312"/>
                  </a:moveTo>
                  <a:cubicBezTo>
                    <a:pt x="21839" y="14312"/>
                    <a:pt x="21711" y="14337"/>
                    <a:pt x="21593" y="14407"/>
                  </a:cubicBezTo>
                  <a:cubicBezTo>
                    <a:pt x="21258" y="14604"/>
                    <a:pt x="21102" y="15088"/>
                    <a:pt x="21129" y="15849"/>
                  </a:cubicBezTo>
                  <a:cubicBezTo>
                    <a:pt x="21130" y="15891"/>
                    <a:pt x="21166" y="15924"/>
                    <a:pt x="21208" y="15924"/>
                  </a:cubicBezTo>
                  <a:lnTo>
                    <a:pt x="21212" y="15924"/>
                  </a:lnTo>
                  <a:cubicBezTo>
                    <a:pt x="21255" y="15922"/>
                    <a:pt x="21289" y="15886"/>
                    <a:pt x="21289" y="15842"/>
                  </a:cubicBezTo>
                  <a:cubicBezTo>
                    <a:pt x="21263" y="15155"/>
                    <a:pt x="21396" y="14706"/>
                    <a:pt x="21672" y="14544"/>
                  </a:cubicBezTo>
                  <a:cubicBezTo>
                    <a:pt x="21762" y="14491"/>
                    <a:pt x="21861" y="14472"/>
                    <a:pt x="21958" y="14472"/>
                  </a:cubicBezTo>
                  <a:cubicBezTo>
                    <a:pt x="22229" y="14472"/>
                    <a:pt x="22485" y="14623"/>
                    <a:pt x="22488" y="14625"/>
                  </a:cubicBezTo>
                  <a:cubicBezTo>
                    <a:pt x="22501" y="14633"/>
                    <a:pt x="22516" y="14636"/>
                    <a:pt x="22530" y="14636"/>
                  </a:cubicBezTo>
                  <a:cubicBezTo>
                    <a:pt x="22557" y="14636"/>
                    <a:pt x="22584" y="14622"/>
                    <a:pt x="22599" y="14598"/>
                  </a:cubicBezTo>
                  <a:cubicBezTo>
                    <a:pt x="22621" y="14561"/>
                    <a:pt x="22609" y="14510"/>
                    <a:pt x="22572" y="14488"/>
                  </a:cubicBezTo>
                  <a:cubicBezTo>
                    <a:pt x="22556" y="14478"/>
                    <a:pt x="22275" y="14312"/>
                    <a:pt x="21962" y="14312"/>
                  </a:cubicBezTo>
                  <a:close/>
                  <a:moveTo>
                    <a:pt x="22360" y="15391"/>
                  </a:moveTo>
                  <a:cubicBezTo>
                    <a:pt x="22341" y="15391"/>
                    <a:pt x="22322" y="15398"/>
                    <a:pt x="22306" y="15412"/>
                  </a:cubicBezTo>
                  <a:cubicBezTo>
                    <a:pt x="22273" y="15441"/>
                    <a:pt x="22271" y="15491"/>
                    <a:pt x="22299" y="15525"/>
                  </a:cubicBezTo>
                  <a:cubicBezTo>
                    <a:pt x="22344" y="15574"/>
                    <a:pt x="22455" y="15730"/>
                    <a:pt x="22429" y="15843"/>
                  </a:cubicBezTo>
                  <a:cubicBezTo>
                    <a:pt x="22416" y="15895"/>
                    <a:pt x="22372" y="15938"/>
                    <a:pt x="22296" y="15972"/>
                  </a:cubicBezTo>
                  <a:cubicBezTo>
                    <a:pt x="22068" y="16068"/>
                    <a:pt x="21949" y="16168"/>
                    <a:pt x="21923" y="16292"/>
                  </a:cubicBezTo>
                  <a:cubicBezTo>
                    <a:pt x="21891" y="16440"/>
                    <a:pt x="22010" y="16570"/>
                    <a:pt x="22114" y="16681"/>
                  </a:cubicBezTo>
                  <a:cubicBezTo>
                    <a:pt x="22259" y="16836"/>
                    <a:pt x="22282" y="16884"/>
                    <a:pt x="22231" y="16940"/>
                  </a:cubicBezTo>
                  <a:cubicBezTo>
                    <a:pt x="22200" y="16971"/>
                    <a:pt x="22203" y="17022"/>
                    <a:pt x="22234" y="17053"/>
                  </a:cubicBezTo>
                  <a:cubicBezTo>
                    <a:pt x="22251" y="17067"/>
                    <a:pt x="22269" y="17074"/>
                    <a:pt x="22289" y="17074"/>
                  </a:cubicBezTo>
                  <a:cubicBezTo>
                    <a:pt x="22310" y="17074"/>
                    <a:pt x="22331" y="17064"/>
                    <a:pt x="22347" y="17048"/>
                  </a:cubicBezTo>
                  <a:cubicBezTo>
                    <a:pt x="22514" y="16873"/>
                    <a:pt x="22351" y="16700"/>
                    <a:pt x="22232" y="16573"/>
                  </a:cubicBezTo>
                  <a:cubicBezTo>
                    <a:pt x="22149" y="16484"/>
                    <a:pt x="22064" y="16393"/>
                    <a:pt x="22081" y="16324"/>
                  </a:cubicBezTo>
                  <a:cubicBezTo>
                    <a:pt x="22089" y="16287"/>
                    <a:pt x="22135" y="16211"/>
                    <a:pt x="22360" y="16118"/>
                  </a:cubicBezTo>
                  <a:cubicBezTo>
                    <a:pt x="22487" y="16064"/>
                    <a:pt x="22563" y="15983"/>
                    <a:pt x="22586" y="15877"/>
                  </a:cubicBezTo>
                  <a:cubicBezTo>
                    <a:pt x="22634" y="15662"/>
                    <a:pt x="22443" y="15441"/>
                    <a:pt x="22419" y="15417"/>
                  </a:cubicBezTo>
                  <a:cubicBezTo>
                    <a:pt x="22403" y="15400"/>
                    <a:pt x="22382" y="15391"/>
                    <a:pt x="22360" y="15391"/>
                  </a:cubicBezTo>
                  <a:close/>
                  <a:moveTo>
                    <a:pt x="30323" y="14258"/>
                  </a:moveTo>
                  <a:cubicBezTo>
                    <a:pt x="30308" y="14258"/>
                    <a:pt x="30292" y="14258"/>
                    <a:pt x="30277" y="14259"/>
                  </a:cubicBezTo>
                  <a:cubicBezTo>
                    <a:pt x="29693" y="14261"/>
                    <a:pt x="29134" y="14493"/>
                    <a:pt x="28692" y="14820"/>
                  </a:cubicBezTo>
                  <a:cubicBezTo>
                    <a:pt x="28245" y="15146"/>
                    <a:pt x="27896" y="15562"/>
                    <a:pt x="27630" y="16019"/>
                  </a:cubicBezTo>
                  <a:cubicBezTo>
                    <a:pt x="27596" y="16075"/>
                    <a:pt x="27616" y="16149"/>
                    <a:pt x="27674" y="16183"/>
                  </a:cubicBezTo>
                  <a:cubicBezTo>
                    <a:pt x="27693" y="16194"/>
                    <a:pt x="27714" y="16199"/>
                    <a:pt x="27735" y="16199"/>
                  </a:cubicBezTo>
                  <a:cubicBezTo>
                    <a:pt x="27764" y="16199"/>
                    <a:pt x="27792" y="16189"/>
                    <a:pt x="27814" y="16170"/>
                  </a:cubicBezTo>
                  <a:cubicBezTo>
                    <a:pt x="28203" y="15839"/>
                    <a:pt x="28589" y="15525"/>
                    <a:pt x="29001" y="15291"/>
                  </a:cubicBezTo>
                  <a:cubicBezTo>
                    <a:pt x="29411" y="15054"/>
                    <a:pt x="29848" y="14902"/>
                    <a:pt x="30291" y="14894"/>
                  </a:cubicBezTo>
                  <a:cubicBezTo>
                    <a:pt x="30319" y="14891"/>
                    <a:pt x="30348" y="14891"/>
                    <a:pt x="30376" y="14891"/>
                  </a:cubicBezTo>
                  <a:cubicBezTo>
                    <a:pt x="29840" y="15272"/>
                    <a:pt x="29548" y="15963"/>
                    <a:pt x="29746" y="16679"/>
                  </a:cubicBezTo>
                  <a:cubicBezTo>
                    <a:pt x="29885" y="17180"/>
                    <a:pt x="30266" y="17583"/>
                    <a:pt x="30741" y="17763"/>
                  </a:cubicBezTo>
                  <a:cubicBezTo>
                    <a:pt x="32055" y="17464"/>
                    <a:pt x="32710" y="16384"/>
                    <a:pt x="32846" y="16132"/>
                  </a:cubicBezTo>
                  <a:cubicBezTo>
                    <a:pt x="32851" y="16132"/>
                    <a:pt x="32856" y="16133"/>
                    <a:pt x="32862" y="16133"/>
                  </a:cubicBezTo>
                  <a:cubicBezTo>
                    <a:pt x="32894" y="16133"/>
                    <a:pt x="32925" y="16121"/>
                    <a:pt x="32949" y="16096"/>
                  </a:cubicBezTo>
                  <a:cubicBezTo>
                    <a:pt x="32986" y="16057"/>
                    <a:pt x="32992" y="16000"/>
                    <a:pt x="32968" y="15956"/>
                  </a:cubicBezTo>
                  <a:cubicBezTo>
                    <a:pt x="32705" y="15481"/>
                    <a:pt x="32335" y="15082"/>
                    <a:pt x="31880" y="14766"/>
                  </a:cubicBezTo>
                  <a:cubicBezTo>
                    <a:pt x="31440" y="14459"/>
                    <a:pt x="30893" y="14258"/>
                    <a:pt x="30323" y="14258"/>
                  </a:cubicBezTo>
                  <a:close/>
                  <a:moveTo>
                    <a:pt x="34021" y="17944"/>
                  </a:moveTo>
                  <a:cubicBezTo>
                    <a:pt x="33994" y="17944"/>
                    <a:pt x="33963" y="17946"/>
                    <a:pt x="33927" y="17953"/>
                  </a:cubicBezTo>
                  <a:cubicBezTo>
                    <a:pt x="33795" y="17975"/>
                    <a:pt x="33708" y="18094"/>
                    <a:pt x="33698" y="18107"/>
                  </a:cubicBezTo>
                  <a:cubicBezTo>
                    <a:pt x="33672" y="18142"/>
                    <a:pt x="33679" y="18192"/>
                    <a:pt x="33718" y="18219"/>
                  </a:cubicBezTo>
                  <a:cubicBezTo>
                    <a:pt x="33732" y="18228"/>
                    <a:pt x="33747" y="18233"/>
                    <a:pt x="33763" y="18233"/>
                  </a:cubicBezTo>
                  <a:cubicBezTo>
                    <a:pt x="33788" y="18233"/>
                    <a:pt x="33812" y="18220"/>
                    <a:pt x="33828" y="18199"/>
                  </a:cubicBezTo>
                  <a:cubicBezTo>
                    <a:pt x="33845" y="18177"/>
                    <a:pt x="33897" y="18119"/>
                    <a:pt x="33954" y="18110"/>
                  </a:cubicBezTo>
                  <a:cubicBezTo>
                    <a:pt x="33980" y="18105"/>
                    <a:pt x="34002" y="18103"/>
                    <a:pt x="34021" y="18103"/>
                  </a:cubicBezTo>
                  <a:cubicBezTo>
                    <a:pt x="34058" y="18103"/>
                    <a:pt x="34078" y="18110"/>
                    <a:pt x="34078" y="18110"/>
                  </a:cubicBezTo>
                  <a:cubicBezTo>
                    <a:pt x="34086" y="18112"/>
                    <a:pt x="34095" y="18114"/>
                    <a:pt x="34103" y="18114"/>
                  </a:cubicBezTo>
                  <a:cubicBezTo>
                    <a:pt x="34136" y="18114"/>
                    <a:pt x="34168" y="18093"/>
                    <a:pt x="34179" y="18060"/>
                  </a:cubicBezTo>
                  <a:cubicBezTo>
                    <a:pt x="34193" y="18020"/>
                    <a:pt x="34172" y="17975"/>
                    <a:pt x="34131" y="17960"/>
                  </a:cubicBezTo>
                  <a:cubicBezTo>
                    <a:pt x="34125" y="17958"/>
                    <a:pt x="34087" y="17944"/>
                    <a:pt x="34021" y="17944"/>
                  </a:cubicBezTo>
                  <a:close/>
                  <a:moveTo>
                    <a:pt x="33355" y="17163"/>
                  </a:moveTo>
                  <a:cubicBezTo>
                    <a:pt x="33341" y="17163"/>
                    <a:pt x="33326" y="17167"/>
                    <a:pt x="33312" y="17176"/>
                  </a:cubicBezTo>
                  <a:cubicBezTo>
                    <a:pt x="33302" y="17183"/>
                    <a:pt x="33071" y="17337"/>
                    <a:pt x="33015" y="17627"/>
                  </a:cubicBezTo>
                  <a:cubicBezTo>
                    <a:pt x="32975" y="17838"/>
                    <a:pt x="33034" y="18060"/>
                    <a:pt x="33196" y="18289"/>
                  </a:cubicBezTo>
                  <a:cubicBezTo>
                    <a:pt x="33211" y="18312"/>
                    <a:pt x="33237" y="18322"/>
                    <a:pt x="33261" y="18322"/>
                  </a:cubicBezTo>
                  <a:cubicBezTo>
                    <a:pt x="33276" y="18322"/>
                    <a:pt x="33293" y="18316"/>
                    <a:pt x="33306" y="18308"/>
                  </a:cubicBezTo>
                  <a:cubicBezTo>
                    <a:pt x="33341" y="18284"/>
                    <a:pt x="33350" y="18234"/>
                    <a:pt x="33324" y="18197"/>
                  </a:cubicBezTo>
                  <a:cubicBezTo>
                    <a:pt x="33190" y="18006"/>
                    <a:pt x="33139" y="17824"/>
                    <a:pt x="33170" y="17660"/>
                  </a:cubicBezTo>
                  <a:cubicBezTo>
                    <a:pt x="33213" y="17435"/>
                    <a:pt x="33397" y="17309"/>
                    <a:pt x="33399" y="17309"/>
                  </a:cubicBezTo>
                  <a:cubicBezTo>
                    <a:pt x="33436" y="17285"/>
                    <a:pt x="33445" y="17235"/>
                    <a:pt x="33422" y="17200"/>
                  </a:cubicBezTo>
                  <a:cubicBezTo>
                    <a:pt x="33406" y="17176"/>
                    <a:pt x="33381" y="17163"/>
                    <a:pt x="33355" y="17163"/>
                  </a:cubicBezTo>
                  <a:close/>
                  <a:moveTo>
                    <a:pt x="37067" y="13900"/>
                  </a:moveTo>
                  <a:cubicBezTo>
                    <a:pt x="36223" y="13900"/>
                    <a:pt x="35390" y="14297"/>
                    <a:pt x="34585" y="15081"/>
                  </a:cubicBezTo>
                  <a:cubicBezTo>
                    <a:pt x="34584" y="15068"/>
                    <a:pt x="34579" y="15058"/>
                    <a:pt x="34578" y="15045"/>
                  </a:cubicBezTo>
                  <a:cubicBezTo>
                    <a:pt x="34572" y="15008"/>
                    <a:pt x="34538" y="14980"/>
                    <a:pt x="34501" y="14980"/>
                  </a:cubicBezTo>
                  <a:cubicBezTo>
                    <a:pt x="34496" y="14980"/>
                    <a:pt x="34491" y="14980"/>
                    <a:pt x="34486" y="14981"/>
                  </a:cubicBezTo>
                  <a:cubicBezTo>
                    <a:pt x="34443" y="14989"/>
                    <a:pt x="34414" y="15031"/>
                    <a:pt x="34422" y="15073"/>
                  </a:cubicBezTo>
                  <a:cubicBezTo>
                    <a:pt x="34456" y="15257"/>
                    <a:pt x="34493" y="15427"/>
                    <a:pt x="34534" y="15583"/>
                  </a:cubicBezTo>
                  <a:cubicBezTo>
                    <a:pt x="34535" y="15603"/>
                    <a:pt x="34540" y="15622"/>
                    <a:pt x="34541" y="15641"/>
                  </a:cubicBezTo>
                  <a:cubicBezTo>
                    <a:pt x="34543" y="15652"/>
                    <a:pt x="34547" y="15672"/>
                    <a:pt x="34552" y="15690"/>
                  </a:cubicBezTo>
                  <a:cubicBezTo>
                    <a:pt x="34559" y="15703"/>
                    <a:pt x="34567" y="15714"/>
                    <a:pt x="34574" y="15726"/>
                  </a:cubicBezTo>
                  <a:cubicBezTo>
                    <a:pt x="34895" y="16832"/>
                    <a:pt x="35379" y="17197"/>
                    <a:pt x="35404" y="17215"/>
                  </a:cubicBezTo>
                  <a:cubicBezTo>
                    <a:pt x="35414" y="17224"/>
                    <a:pt x="35735" y="17491"/>
                    <a:pt x="35604" y="17820"/>
                  </a:cubicBezTo>
                  <a:cubicBezTo>
                    <a:pt x="35529" y="18012"/>
                    <a:pt x="35439" y="18030"/>
                    <a:pt x="35292" y="18063"/>
                  </a:cubicBezTo>
                  <a:cubicBezTo>
                    <a:pt x="35186" y="18086"/>
                    <a:pt x="35055" y="18114"/>
                    <a:pt x="34909" y="18219"/>
                  </a:cubicBezTo>
                  <a:cubicBezTo>
                    <a:pt x="34874" y="18243"/>
                    <a:pt x="34865" y="18293"/>
                    <a:pt x="34892" y="18329"/>
                  </a:cubicBezTo>
                  <a:cubicBezTo>
                    <a:pt x="34908" y="18350"/>
                    <a:pt x="34932" y="18363"/>
                    <a:pt x="34957" y="18363"/>
                  </a:cubicBezTo>
                  <a:cubicBezTo>
                    <a:pt x="34973" y="18363"/>
                    <a:pt x="34988" y="18357"/>
                    <a:pt x="35002" y="18349"/>
                  </a:cubicBezTo>
                  <a:cubicBezTo>
                    <a:pt x="35123" y="18264"/>
                    <a:pt x="35227" y="18241"/>
                    <a:pt x="35328" y="18220"/>
                  </a:cubicBezTo>
                  <a:cubicBezTo>
                    <a:pt x="35483" y="18186"/>
                    <a:pt x="35645" y="18151"/>
                    <a:pt x="35755" y="17880"/>
                  </a:cubicBezTo>
                  <a:cubicBezTo>
                    <a:pt x="35929" y="17443"/>
                    <a:pt x="35522" y="17104"/>
                    <a:pt x="35505" y="17090"/>
                  </a:cubicBezTo>
                  <a:cubicBezTo>
                    <a:pt x="35497" y="17084"/>
                    <a:pt x="35076" y="16761"/>
                    <a:pt x="34769" y="15811"/>
                  </a:cubicBezTo>
                  <a:cubicBezTo>
                    <a:pt x="35434" y="15081"/>
                    <a:pt x="36103" y="14663"/>
                    <a:pt x="36767" y="14563"/>
                  </a:cubicBezTo>
                  <a:lnTo>
                    <a:pt x="36767" y="14563"/>
                  </a:lnTo>
                  <a:cubicBezTo>
                    <a:pt x="36311" y="14873"/>
                    <a:pt x="36028" y="15447"/>
                    <a:pt x="36082" y="16082"/>
                  </a:cubicBezTo>
                  <a:cubicBezTo>
                    <a:pt x="36133" y="16709"/>
                    <a:pt x="36498" y="17228"/>
                    <a:pt x="36989" y="17463"/>
                  </a:cubicBezTo>
                  <a:cubicBezTo>
                    <a:pt x="37037" y="17459"/>
                    <a:pt x="37085" y="17456"/>
                    <a:pt x="37134" y="17450"/>
                  </a:cubicBezTo>
                  <a:cubicBezTo>
                    <a:pt x="37376" y="17419"/>
                    <a:pt x="37604" y="17358"/>
                    <a:pt x="37814" y="17281"/>
                  </a:cubicBezTo>
                  <a:cubicBezTo>
                    <a:pt x="37873" y="16037"/>
                    <a:pt x="37829" y="14940"/>
                    <a:pt x="37702" y="13976"/>
                  </a:cubicBezTo>
                  <a:cubicBezTo>
                    <a:pt x="37549" y="13940"/>
                    <a:pt x="37392" y="13913"/>
                    <a:pt x="37228" y="13905"/>
                  </a:cubicBezTo>
                  <a:cubicBezTo>
                    <a:pt x="37174" y="13902"/>
                    <a:pt x="37120" y="13900"/>
                    <a:pt x="37067" y="13900"/>
                  </a:cubicBezTo>
                  <a:close/>
                  <a:moveTo>
                    <a:pt x="21458" y="0"/>
                  </a:moveTo>
                  <a:cubicBezTo>
                    <a:pt x="18487" y="0"/>
                    <a:pt x="16077" y="2104"/>
                    <a:pt x="16077" y="4696"/>
                  </a:cubicBezTo>
                  <a:cubicBezTo>
                    <a:pt x="16071" y="6890"/>
                    <a:pt x="17803" y="8737"/>
                    <a:pt x="20140" y="9249"/>
                  </a:cubicBezTo>
                  <a:cubicBezTo>
                    <a:pt x="19857" y="9833"/>
                    <a:pt x="19588" y="10495"/>
                    <a:pt x="19352" y="11241"/>
                  </a:cubicBezTo>
                  <a:cubicBezTo>
                    <a:pt x="17907" y="15781"/>
                    <a:pt x="18929" y="18530"/>
                    <a:pt x="18940" y="18558"/>
                  </a:cubicBezTo>
                  <a:cubicBezTo>
                    <a:pt x="18954" y="18593"/>
                    <a:pt x="18940" y="18630"/>
                    <a:pt x="18912" y="18651"/>
                  </a:cubicBezTo>
                  <a:cubicBezTo>
                    <a:pt x="19452" y="20011"/>
                    <a:pt x="20437" y="20963"/>
                    <a:pt x="21869" y="21242"/>
                  </a:cubicBezTo>
                  <a:lnTo>
                    <a:pt x="21996" y="18613"/>
                  </a:lnTo>
                  <a:lnTo>
                    <a:pt x="21999" y="18613"/>
                  </a:lnTo>
                  <a:cubicBezTo>
                    <a:pt x="22006" y="18613"/>
                    <a:pt x="22013" y="18613"/>
                    <a:pt x="22020" y="18610"/>
                  </a:cubicBezTo>
                  <a:lnTo>
                    <a:pt x="22927" y="18357"/>
                  </a:lnTo>
                  <a:cubicBezTo>
                    <a:pt x="22969" y="18346"/>
                    <a:pt x="22995" y="18301"/>
                    <a:pt x="22982" y="18260"/>
                  </a:cubicBezTo>
                  <a:cubicBezTo>
                    <a:pt x="22972" y="18226"/>
                    <a:pt x="22940" y="18202"/>
                    <a:pt x="22906" y="18202"/>
                  </a:cubicBezTo>
                  <a:cubicBezTo>
                    <a:pt x="22899" y="18202"/>
                    <a:pt x="22892" y="18204"/>
                    <a:pt x="22885" y="18206"/>
                  </a:cubicBezTo>
                  <a:lnTo>
                    <a:pt x="21978" y="18458"/>
                  </a:lnTo>
                  <a:cubicBezTo>
                    <a:pt x="21937" y="18469"/>
                    <a:pt x="21914" y="18510"/>
                    <a:pt x="21921" y="18550"/>
                  </a:cubicBezTo>
                  <a:cubicBezTo>
                    <a:pt x="21862" y="18559"/>
                    <a:pt x="21772" y="18569"/>
                    <a:pt x="21663" y="18569"/>
                  </a:cubicBezTo>
                  <a:cubicBezTo>
                    <a:pt x="21091" y="18569"/>
                    <a:pt x="19998" y="18284"/>
                    <a:pt x="20112" y="16095"/>
                  </a:cubicBezTo>
                  <a:cubicBezTo>
                    <a:pt x="20223" y="13955"/>
                    <a:pt x="21336" y="13634"/>
                    <a:pt x="21993" y="13634"/>
                  </a:cubicBezTo>
                  <a:cubicBezTo>
                    <a:pt x="22274" y="13634"/>
                    <a:pt x="22471" y="13693"/>
                    <a:pt x="22471" y="13693"/>
                  </a:cubicBezTo>
                  <a:cubicBezTo>
                    <a:pt x="22471" y="13693"/>
                    <a:pt x="22903" y="15811"/>
                    <a:pt x="23602" y="16306"/>
                  </a:cubicBezTo>
                  <a:cubicBezTo>
                    <a:pt x="23619" y="16318"/>
                    <a:pt x="23636" y="16323"/>
                    <a:pt x="23655" y="16323"/>
                  </a:cubicBezTo>
                  <a:cubicBezTo>
                    <a:pt x="23989" y="16323"/>
                    <a:pt x="24592" y="14483"/>
                    <a:pt x="25018" y="14393"/>
                  </a:cubicBezTo>
                  <a:cubicBezTo>
                    <a:pt x="26440" y="14089"/>
                    <a:pt x="27508" y="14284"/>
                    <a:pt x="28674" y="13520"/>
                  </a:cubicBezTo>
                  <a:cubicBezTo>
                    <a:pt x="28692" y="13606"/>
                    <a:pt x="28745" y="13669"/>
                    <a:pt x="28806" y="13669"/>
                  </a:cubicBezTo>
                  <a:cubicBezTo>
                    <a:pt x="28807" y="13669"/>
                    <a:pt x="28808" y="13669"/>
                    <a:pt x="28810" y="13669"/>
                  </a:cubicBezTo>
                  <a:lnTo>
                    <a:pt x="28817" y="13669"/>
                  </a:lnTo>
                  <a:cubicBezTo>
                    <a:pt x="29121" y="13659"/>
                    <a:pt x="29388" y="13595"/>
                    <a:pt x="29657" y="13560"/>
                  </a:cubicBezTo>
                  <a:cubicBezTo>
                    <a:pt x="29923" y="13513"/>
                    <a:pt x="30182" y="13470"/>
                    <a:pt x="30440" y="13446"/>
                  </a:cubicBezTo>
                  <a:cubicBezTo>
                    <a:pt x="30591" y="13432"/>
                    <a:pt x="30742" y="13425"/>
                    <a:pt x="30892" y="13425"/>
                  </a:cubicBezTo>
                  <a:cubicBezTo>
                    <a:pt x="30998" y="13425"/>
                    <a:pt x="31103" y="13428"/>
                    <a:pt x="31208" y="13434"/>
                  </a:cubicBezTo>
                  <a:cubicBezTo>
                    <a:pt x="31451" y="13441"/>
                    <a:pt x="31731" y="13482"/>
                    <a:pt x="31928" y="13506"/>
                  </a:cubicBezTo>
                  <a:lnTo>
                    <a:pt x="31994" y="13516"/>
                  </a:lnTo>
                  <a:cubicBezTo>
                    <a:pt x="32009" y="13518"/>
                    <a:pt x="32024" y="13519"/>
                    <a:pt x="32038" y="13519"/>
                  </a:cubicBezTo>
                  <a:cubicBezTo>
                    <a:pt x="32260" y="13519"/>
                    <a:pt x="32458" y="13297"/>
                    <a:pt x="32512" y="12954"/>
                  </a:cubicBezTo>
                  <a:cubicBezTo>
                    <a:pt x="32580" y="12540"/>
                    <a:pt x="32412" y="12105"/>
                    <a:pt x="32136" y="11985"/>
                  </a:cubicBezTo>
                  <a:cubicBezTo>
                    <a:pt x="31784" y="11831"/>
                    <a:pt x="31501" y="11805"/>
                    <a:pt x="31192" y="11805"/>
                  </a:cubicBezTo>
                  <a:cubicBezTo>
                    <a:pt x="31183" y="11805"/>
                    <a:pt x="31174" y="11805"/>
                    <a:pt x="31165" y="11805"/>
                  </a:cubicBezTo>
                  <a:cubicBezTo>
                    <a:pt x="30854" y="11819"/>
                    <a:pt x="30546" y="11877"/>
                    <a:pt x="30251" y="11992"/>
                  </a:cubicBezTo>
                  <a:cubicBezTo>
                    <a:pt x="30223" y="12005"/>
                    <a:pt x="30195" y="12016"/>
                    <a:pt x="30167" y="12027"/>
                  </a:cubicBezTo>
                  <a:cubicBezTo>
                    <a:pt x="30723" y="11276"/>
                    <a:pt x="31331" y="10245"/>
                    <a:pt x="32023" y="8829"/>
                  </a:cubicBezTo>
                  <a:cubicBezTo>
                    <a:pt x="32023" y="8829"/>
                    <a:pt x="32402" y="8708"/>
                    <a:pt x="32982" y="8708"/>
                  </a:cubicBezTo>
                  <a:cubicBezTo>
                    <a:pt x="34045" y="8708"/>
                    <a:pt x="35780" y="9114"/>
                    <a:pt x="37085" y="11416"/>
                  </a:cubicBezTo>
                  <a:cubicBezTo>
                    <a:pt x="37085" y="11416"/>
                    <a:pt x="38149" y="10581"/>
                    <a:pt x="36883" y="8628"/>
                  </a:cubicBezTo>
                  <a:cubicBezTo>
                    <a:pt x="36049" y="7340"/>
                    <a:pt x="31218" y="4625"/>
                    <a:pt x="26895" y="4625"/>
                  </a:cubicBezTo>
                  <a:cubicBezTo>
                    <a:pt x="26876" y="4625"/>
                    <a:pt x="26857" y="4625"/>
                    <a:pt x="26838" y="4625"/>
                  </a:cubicBezTo>
                  <a:cubicBezTo>
                    <a:pt x="26794" y="2064"/>
                    <a:pt x="24403" y="0"/>
                    <a:pt x="21458" y="0"/>
                  </a:cubicBezTo>
                  <a:close/>
                  <a:moveTo>
                    <a:pt x="48136" y="22826"/>
                  </a:moveTo>
                  <a:lnTo>
                    <a:pt x="48136" y="22826"/>
                  </a:lnTo>
                  <a:cubicBezTo>
                    <a:pt x="48226" y="22991"/>
                    <a:pt x="48413" y="23449"/>
                    <a:pt x="47980" y="23818"/>
                  </a:cubicBezTo>
                  <a:cubicBezTo>
                    <a:pt x="47822" y="23954"/>
                    <a:pt x="47664" y="24023"/>
                    <a:pt x="47515" y="24023"/>
                  </a:cubicBezTo>
                  <a:cubicBezTo>
                    <a:pt x="47463" y="24023"/>
                    <a:pt x="47413" y="24015"/>
                    <a:pt x="47363" y="23998"/>
                  </a:cubicBezTo>
                  <a:cubicBezTo>
                    <a:pt x="47154" y="23924"/>
                    <a:pt x="46984" y="23701"/>
                    <a:pt x="46908" y="23404"/>
                  </a:cubicBezTo>
                  <a:cubicBezTo>
                    <a:pt x="47328" y="23231"/>
                    <a:pt x="47776" y="23030"/>
                    <a:pt x="48136" y="22826"/>
                  </a:cubicBezTo>
                  <a:close/>
                  <a:moveTo>
                    <a:pt x="28186" y="23371"/>
                  </a:moveTo>
                  <a:lnTo>
                    <a:pt x="30748" y="26073"/>
                  </a:lnTo>
                  <a:lnTo>
                    <a:pt x="30302" y="23978"/>
                  </a:lnTo>
                  <a:lnTo>
                    <a:pt x="28186" y="23371"/>
                  </a:lnTo>
                  <a:close/>
                  <a:moveTo>
                    <a:pt x="48131" y="20284"/>
                  </a:moveTo>
                  <a:cubicBezTo>
                    <a:pt x="48092" y="20284"/>
                    <a:pt x="48059" y="20313"/>
                    <a:pt x="48054" y="20352"/>
                  </a:cubicBezTo>
                  <a:cubicBezTo>
                    <a:pt x="48052" y="20365"/>
                    <a:pt x="47874" y="21638"/>
                    <a:pt x="47622" y="22913"/>
                  </a:cubicBezTo>
                  <a:cubicBezTo>
                    <a:pt x="46700" y="23358"/>
                    <a:pt x="45543" y="23739"/>
                    <a:pt x="45528" y="23745"/>
                  </a:cubicBezTo>
                  <a:cubicBezTo>
                    <a:pt x="45489" y="23759"/>
                    <a:pt x="45465" y="23803"/>
                    <a:pt x="45475" y="23839"/>
                  </a:cubicBezTo>
                  <a:cubicBezTo>
                    <a:pt x="45486" y="23874"/>
                    <a:pt x="45518" y="23896"/>
                    <a:pt x="45551" y="23896"/>
                  </a:cubicBezTo>
                  <a:cubicBezTo>
                    <a:pt x="45559" y="23896"/>
                    <a:pt x="45567" y="23895"/>
                    <a:pt x="45575" y="23892"/>
                  </a:cubicBezTo>
                  <a:cubicBezTo>
                    <a:pt x="45585" y="23888"/>
                    <a:pt x="46121" y="23711"/>
                    <a:pt x="46756" y="23457"/>
                  </a:cubicBezTo>
                  <a:cubicBezTo>
                    <a:pt x="46848" y="23796"/>
                    <a:pt x="47054" y="24055"/>
                    <a:pt x="47308" y="24142"/>
                  </a:cubicBezTo>
                  <a:cubicBezTo>
                    <a:pt x="47365" y="24163"/>
                    <a:pt x="47434" y="24178"/>
                    <a:pt x="47513" y="24178"/>
                  </a:cubicBezTo>
                  <a:cubicBezTo>
                    <a:pt x="47669" y="24178"/>
                    <a:pt x="47861" y="24121"/>
                    <a:pt x="48079" y="23936"/>
                  </a:cubicBezTo>
                  <a:cubicBezTo>
                    <a:pt x="48597" y="23493"/>
                    <a:pt x="48375" y="22940"/>
                    <a:pt x="48269" y="22743"/>
                  </a:cubicBezTo>
                  <a:cubicBezTo>
                    <a:pt x="48345" y="22698"/>
                    <a:pt x="48416" y="22681"/>
                    <a:pt x="48481" y="22681"/>
                  </a:cubicBezTo>
                  <a:cubicBezTo>
                    <a:pt x="48577" y="22681"/>
                    <a:pt x="48658" y="22718"/>
                    <a:pt x="48717" y="22757"/>
                  </a:cubicBezTo>
                  <a:cubicBezTo>
                    <a:pt x="48944" y="22910"/>
                    <a:pt x="49149" y="23312"/>
                    <a:pt x="49064" y="23835"/>
                  </a:cubicBezTo>
                  <a:cubicBezTo>
                    <a:pt x="49000" y="24227"/>
                    <a:pt x="48665" y="25193"/>
                    <a:pt x="46911" y="25683"/>
                  </a:cubicBezTo>
                  <a:cubicBezTo>
                    <a:pt x="46868" y="25696"/>
                    <a:pt x="46843" y="25735"/>
                    <a:pt x="46854" y="25778"/>
                  </a:cubicBezTo>
                  <a:cubicBezTo>
                    <a:pt x="46863" y="25814"/>
                    <a:pt x="46895" y="25839"/>
                    <a:pt x="46932" y="25839"/>
                  </a:cubicBezTo>
                  <a:cubicBezTo>
                    <a:pt x="46937" y="25839"/>
                    <a:pt x="46942" y="25838"/>
                    <a:pt x="46947" y="25837"/>
                  </a:cubicBezTo>
                  <a:cubicBezTo>
                    <a:pt x="46969" y="25833"/>
                    <a:pt x="47142" y="25798"/>
                    <a:pt x="47392" y="25798"/>
                  </a:cubicBezTo>
                  <a:cubicBezTo>
                    <a:pt x="47925" y="25798"/>
                    <a:pt x="48803" y="25957"/>
                    <a:pt x="49275" y="26915"/>
                  </a:cubicBezTo>
                  <a:cubicBezTo>
                    <a:pt x="49275" y="26915"/>
                    <a:pt x="49396" y="27263"/>
                    <a:pt x="49401" y="27538"/>
                  </a:cubicBezTo>
                  <a:cubicBezTo>
                    <a:pt x="49401" y="27580"/>
                    <a:pt x="49436" y="27616"/>
                    <a:pt x="49480" y="27616"/>
                  </a:cubicBezTo>
                  <a:lnTo>
                    <a:pt x="49481" y="27616"/>
                  </a:lnTo>
                  <a:cubicBezTo>
                    <a:pt x="49525" y="27614"/>
                    <a:pt x="49559" y="27579"/>
                    <a:pt x="49559" y="27535"/>
                  </a:cubicBezTo>
                  <a:cubicBezTo>
                    <a:pt x="49553" y="27232"/>
                    <a:pt x="49426" y="26870"/>
                    <a:pt x="49422" y="26853"/>
                  </a:cubicBezTo>
                  <a:cubicBezTo>
                    <a:pt x="48949" y="25897"/>
                    <a:pt x="48088" y="25677"/>
                    <a:pt x="47509" y="25648"/>
                  </a:cubicBezTo>
                  <a:cubicBezTo>
                    <a:pt x="48625" y="25198"/>
                    <a:pt x="49021" y="24537"/>
                    <a:pt x="49162" y="24105"/>
                  </a:cubicBezTo>
                  <a:cubicBezTo>
                    <a:pt x="49375" y="24093"/>
                    <a:pt x="49522" y="23988"/>
                    <a:pt x="49596" y="23917"/>
                  </a:cubicBezTo>
                  <a:cubicBezTo>
                    <a:pt x="49715" y="24260"/>
                    <a:pt x="50125" y="24531"/>
                    <a:pt x="50520" y="24620"/>
                  </a:cubicBezTo>
                  <a:cubicBezTo>
                    <a:pt x="50612" y="24639"/>
                    <a:pt x="50702" y="24650"/>
                    <a:pt x="50784" y="24650"/>
                  </a:cubicBezTo>
                  <a:cubicBezTo>
                    <a:pt x="51087" y="24650"/>
                    <a:pt x="51326" y="24519"/>
                    <a:pt x="51448" y="24277"/>
                  </a:cubicBezTo>
                  <a:cubicBezTo>
                    <a:pt x="51476" y="24220"/>
                    <a:pt x="51502" y="24155"/>
                    <a:pt x="51520" y="24084"/>
                  </a:cubicBezTo>
                  <a:cubicBezTo>
                    <a:pt x="51637" y="24193"/>
                    <a:pt x="51855" y="24345"/>
                    <a:pt x="52174" y="24345"/>
                  </a:cubicBezTo>
                  <a:cubicBezTo>
                    <a:pt x="52213" y="24345"/>
                    <a:pt x="52254" y="24342"/>
                    <a:pt x="52297" y="24337"/>
                  </a:cubicBezTo>
                  <a:cubicBezTo>
                    <a:pt x="52897" y="24267"/>
                    <a:pt x="52946" y="23609"/>
                    <a:pt x="52987" y="23078"/>
                  </a:cubicBezTo>
                  <a:cubicBezTo>
                    <a:pt x="52990" y="23036"/>
                    <a:pt x="52959" y="22996"/>
                    <a:pt x="52914" y="22993"/>
                  </a:cubicBezTo>
                  <a:cubicBezTo>
                    <a:pt x="52910" y="22993"/>
                    <a:pt x="52907" y="22993"/>
                    <a:pt x="52904" y="22993"/>
                  </a:cubicBezTo>
                  <a:cubicBezTo>
                    <a:pt x="52862" y="22993"/>
                    <a:pt x="52833" y="23025"/>
                    <a:pt x="52829" y="23066"/>
                  </a:cubicBezTo>
                  <a:cubicBezTo>
                    <a:pt x="52782" y="23684"/>
                    <a:pt x="52714" y="24127"/>
                    <a:pt x="52280" y="24178"/>
                  </a:cubicBezTo>
                  <a:cubicBezTo>
                    <a:pt x="52244" y="24182"/>
                    <a:pt x="52210" y="24184"/>
                    <a:pt x="52177" y="24184"/>
                  </a:cubicBezTo>
                  <a:cubicBezTo>
                    <a:pt x="51822" y="24184"/>
                    <a:pt x="51614" y="23958"/>
                    <a:pt x="51565" y="23896"/>
                  </a:cubicBezTo>
                  <a:cubicBezTo>
                    <a:pt x="51710" y="23061"/>
                    <a:pt x="51427" y="21758"/>
                    <a:pt x="51412" y="21695"/>
                  </a:cubicBezTo>
                  <a:cubicBezTo>
                    <a:pt x="51404" y="21658"/>
                    <a:pt x="51372" y="21633"/>
                    <a:pt x="51336" y="21633"/>
                  </a:cubicBezTo>
                  <a:cubicBezTo>
                    <a:pt x="51330" y="21633"/>
                    <a:pt x="51324" y="21634"/>
                    <a:pt x="51318" y="21635"/>
                  </a:cubicBezTo>
                  <a:cubicBezTo>
                    <a:pt x="51275" y="21645"/>
                    <a:pt x="51248" y="21688"/>
                    <a:pt x="51257" y="21730"/>
                  </a:cubicBezTo>
                  <a:cubicBezTo>
                    <a:pt x="51261" y="21748"/>
                    <a:pt x="51647" y="23525"/>
                    <a:pt x="51306" y="24207"/>
                  </a:cubicBezTo>
                  <a:cubicBezTo>
                    <a:pt x="51191" y="24439"/>
                    <a:pt x="50970" y="24494"/>
                    <a:pt x="50786" y="24494"/>
                  </a:cubicBezTo>
                  <a:cubicBezTo>
                    <a:pt x="50694" y="24494"/>
                    <a:pt x="50611" y="24480"/>
                    <a:pt x="50555" y="24468"/>
                  </a:cubicBezTo>
                  <a:cubicBezTo>
                    <a:pt x="50167" y="24381"/>
                    <a:pt x="49750" y="24079"/>
                    <a:pt x="49723" y="23759"/>
                  </a:cubicBezTo>
                  <a:cubicBezTo>
                    <a:pt x="50327" y="22785"/>
                    <a:pt x="49967" y="20550"/>
                    <a:pt x="49950" y="20454"/>
                  </a:cubicBezTo>
                  <a:cubicBezTo>
                    <a:pt x="49943" y="20416"/>
                    <a:pt x="49913" y="20386"/>
                    <a:pt x="49871" y="20386"/>
                  </a:cubicBezTo>
                  <a:cubicBezTo>
                    <a:pt x="49867" y="20386"/>
                    <a:pt x="49862" y="20387"/>
                    <a:pt x="49858" y="20387"/>
                  </a:cubicBezTo>
                  <a:cubicBezTo>
                    <a:pt x="49815" y="20394"/>
                    <a:pt x="49785" y="20435"/>
                    <a:pt x="49793" y="20479"/>
                  </a:cubicBezTo>
                  <a:cubicBezTo>
                    <a:pt x="49797" y="20503"/>
                    <a:pt x="50186" y="22904"/>
                    <a:pt x="49529" y="23762"/>
                  </a:cubicBezTo>
                  <a:cubicBezTo>
                    <a:pt x="49522" y="23769"/>
                    <a:pt x="49415" y="23913"/>
                    <a:pt x="49207" y="23946"/>
                  </a:cubicBezTo>
                  <a:cubicBezTo>
                    <a:pt x="49214" y="23917"/>
                    <a:pt x="49220" y="23889"/>
                    <a:pt x="49224" y="23865"/>
                  </a:cubicBezTo>
                  <a:cubicBezTo>
                    <a:pt x="49306" y="23357"/>
                    <a:pt x="49135" y="22849"/>
                    <a:pt x="48809" y="22630"/>
                  </a:cubicBezTo>
                  <a:cubicBezTo>
                    <a:pt x="48707" y="22561"/>
                    <a:pt x="48596" y="22527"/>
                    <a:pt x="48485" y="22527"/>
                  </a:cubicBezTo>
                  <a:cubicBezTo>
                    <a:pt x="48382" y="22527"/>
                    <a:pt x="48278" y="22557"/>
                    <a:pt x="48181" y="22616"/>
                  </a:cubicBezTo>
                  <a:cubicBezTo>
                    <a:pt x="48067" y="22686"/>
                    <a:pt x="47938" y="22757"/>
                    <a:pt x="47802" y="22826"/>
                  </a:cubicBezTo>
                  <a:cubicBezTo>
                    <a:pt x="48040" y="21589"/>
                    <a:pt x="48209" y="20387"/>
                    <a:pt x="48212" y="20376"/>
                  </a:cubicBezTo>
                  <a:cubicBezTo>
                    <a:pt x="48219" y="20331"/>
                    <a:pt x="48188" y="20291"/>
                    <a:pt x="48144" y="20286"/>
                  </a:cubicBezTo>
                  <a:cubicBezTo>
                    <a:pt x="48140" y="20285"/>
                    <a:pt x="48135" y="20284"/>
                    <a:pt x="48131" y="20284"/>
                  </a:cubicBezTo>
                  <a:close/>
                  <a:moveTo>
                    <a:pt x="44590" y="29720"/>
                  </a:moveTo>
                  <a:cubicBezTo>
                    <a:pt x="44556" y="29720"/>
                    <a:pt x="44524" y="29742"/>
                    <a:pt x="44514" y="29776"/>
                  </a:cubicBezTo>
                  <a:cubicBezTo>
                    <a:pt x="42779" y="35405"/>
                    <a:pt x="40605" y="43426"/>
                    <a:pt x="40584" y="43505"/>
                  </a:cubicBezTo>
                  <a:cubicBezTo>
                    <a:pt x="40574" y="43547"/>
                    <a:pt x="40598" y="43590"/>
                    <a:pt x="40640" y="43603"/>
                  </a:cubicBezTo>
                  <a:cubicBezTo>
                    <a:pt x="40647" y="43604"/>
                    <a:pt x="40654" y="43604"/>
                    <a:pt x="40661" y="43604"/>
                  </a:cubicBezTo>
                  <a:cubicBezTo>
                    <a:pt x="40695" y="43604"/>
                    <a:pt x="40728" y="43581"/>
                    <a:pt x="40738" y="43546"/>
                  </a:cubicBezTo>
                  <a:cubicBezTo>
                    <a:pt x="40761" y="43465"/>
                    <a:pt x="42932" y="35449"/>
                    <a:pt x="44665" y="29823"/>
                  </a:cubicBezTo>
                  <a:cubicBezTo>
                    <a:pt x="44678" y="29780"/>
                    <a:pt x="44655" y="29736"/>
                    <a:pt x="44613" y="29724"/>
                  </a:cubicBezTo>
                  <a:cubicBezTo>
                    <a:pt x="44605" y="29721"/>
                    <a:pt x="44598" y="29720"/>
                    <a:pt x="44590" y="29720"/>
                  </a:cubicBezTo>
                  <a:close/>
                  <a:moveTo>
                    <a:pt x="16584" y="40305"/>
                  </a:moveTo>
                  <a:cubicBezTo>
                    <a:pt x="16549" y="40305"/>
                    <a:pt x="16516" y="40327"/>
                    <a:pt x="16507" y="40361"/>
                  </a:cubicBezTo>
                  <a:cubicBezTo>
                    <a:pt x="16488" y="40419"/>
                    <a:pt x="14932" y="45694"/>
                    <a:pt x="13318" y="49973"/>
                  </a:cubicBezTo>
                  <a:cubicBezTo>
                    <a:pt x="13007" y="50712"/>
                    <a:pt x="12726" y="51356"/>
                    <a:pt x="12634" y="51566"/>
                  </a:cubicBezTo>
                  <a:lnTo>
                    <a:pt x="12619" y="51561"/>
                  </a:lnTo>
                  <a:lnTo>
                    <a:pt x="104" y="49050"/>
                  </a:lnTo>
                  <a:cubicBezTo>
                    <a:pt x="97" y="49048"/>
                    <a:pt x="91" y="49047"/>
                    <a:pt x="85" y="49047"/>
                  </a:cubicBezTo>
                  <a:cubicBezTo>
                    <a:pt x="49" y="49047"/>
                    <a:pt x="18" y="49075"/>
                    <a:pt x="10" y="49112"/>
                  </a:cubicBezTo>
                  <a:cubicBezTo>
                    <a:pt x="0" y="49156"/>
                    <a:pt x="29" y="49198"/>
                    <a:pt x="71" y="49205"/>
                  </a:cubicBezTo>
                  <a:lnTo>
                    <a:pt x="12588" y="51716"/>
                  </a:lnTo>
                  <a:cubicBezTo>
                    <a:pt x="12592" y="51718"/>
                    <a:pt x="12598" y="51718"/>
                    <a:pt x="12603" y="51718"/>
                  </a:cubicBezTo>
                  <a:cubicBezTo>
                    <a:pt x="12637" y="51718"/>
                    <a:pt x="12667" y="51695"/>
                    <a:pt x="12677" y="51664"/>
                  </a:cubicBezTo>
                  <a:lnTo>
                    <a:pt x="15115" y="52458"/>
                  </a:lnTo>
                  <a:lnTo>
                    <a:pt x="15115" y="52458"/>
                  </a:lnTo>
                  <a:lnTo>
                    <a:pt x="14310" y="47697"/>
                  </a:lnTo>
                  <a:cubicBezTo>
                    <a:pt x="15587" y="44040"/>
                    <a:pt x="16644" y="40455"/>
                    <a:pt x="16658" y="40407"/>
                  </a:cubicBezTo>
                  <a:cubicBezTo>
                    <a:pt x="16671" y="40364"/>
                    <a:pt x="16645" y="40320"/>
                    <a:pt x="16606" y="40308"/>
                  </a:cubicBezTo>
                  <a:cubicBezTo>
                    <a:pt x="16599" y="40306"/>
                    <a:pt x="16591" y="40305"/>
                    <a:pt x="16584" y="40305"/>
                  </a:cubicBezTo>
                  <a:close/>
                  <a:moveTo>
                    <a:pt x="34856" y="32120"/>
                  </a:moveTo>
                  <a:cubicBezTo>
                    <a:pt x="34834" y="32120"/>
                    <a:pt x="34812" y="32130"/>
                    <a:pt x="34796" y="32149"/>
                  </a:cubicBezTo>
                  <a:cubicBezTo>
                    <a:pt x="34766" y="32181"/>
                    <a:pt x="34769" y="32231"/>
                    <a:pt x="34803" y="32262"/>
                  </a:cubicBezTo>
                  <a:cubicBezTo>
                    <a:pt x="38982" y="35985"/>
                    <a:pt x="39923" y="40146"/>
                    <a:pt x="39974" y="42982"/>
                  </a:cubicBezTo>
                  <a:cubicBezTo>
                    <a:pt x="40030" y="46057"/>
                    <a:pt x="39087" y="48280"/>
                    <a:pt x="39076" y="48303"/>
                  </a:cubicBezTo>
                  <a:cubicBezTo>
                    <a:pt x="39074" y="48311"/>
                    <a:pt x="39070" y="48318"/>
                    <a:pt x="39070" y="48325"/>
                  </a:cubicBezTo>
                  <a:cubicBezTo>
                    <a:pt x="38677" y="51708"/>
                    <a:pt x="38954" y="55845"/>
                    <a:pt x="39240" y="58614"/>
                  </a:cubicBezTo>
                  <a:cubicBezTo>
                    <a:pt x="39305" y="58655"/>
                    <a:pt x="39364" y="58703"/>
                    <a:pt x="39415" y="58759"/>
                  </a:cubicBezTo>
                  <a:cubicBezTo>
                    <a:pt x="39125" y="56003"/>
                    <a:pt x="38829" y="51791"/>
                    <a:pt x="39228" y="48355"/>
                  </a:cubicBezTo>
                  <a:cubicBezTo>
                    <a:pt x="39380" y="47988"/>
                    <a:pt x="42866" y="39232"/>
                    <a:pt x="34909" y="32141"/>
                  </a:cubicBezTo>
                  <a:cubicBezTo>
                    <a:pt x="34893" y="32127"/>
                    <a:pt x="34875" y="32120"/>
                    <a:pt x="34856" y="32120"/>
                  </a:cubicBezTo>
                  <a:close/>
                  <a:moveTo>
                    <a:pt x="32956" y="56164"/>
                  </a:moveTo>
                  <a:cubicBezTo>
                    <a:pt x="32925" y="56164"/>
                    <a:pt x="32897" y="56182"/>
                    <a:pt x="32884" y="56211"/>
                  </a:cubicBezTo>
                  <a:cubicBezTo>
                    <a:pt x="32866" y="56252"/>
                    <a:pt x="32884" y="56299"/>
                    <a:pt x="32925" y="56316"/>
                  </a:cubicBezTo>
                  <a:cubicBezTo>
                    <a:pt x="36994" y="58087"/>
                    <a:pt x="37874" y="59406"/>
                    <a:pt x="38036" y="60034"/>
                  </a:cubicBezTo>
                  <a:cubicBezTo>
                    <a:pt x="38142" y="60447"/>
                    <a:pt x="37979" y="60665"/>
                    <a:pt x="37979" y="60669"/>
                  </a:cubicBezTo>
                  <a:cubicBezTo>
                    <a:pt x="37952" y="60705"/>
                    <a:pt x="37959" y="60754"/>
                    <a:pt x="37993" y="60780"/>
                  </a:cubicBezTo>
                  <a:cubicBezTo>
                    <a:pt x="38007" y="60791"/>
                    <a:pt x="38026" y="60797"/>
                    <a:pt x="38041" y="60797"/>
                  </a:cubicBezTo>
                  <a:cubicBezTo>
                    <a:pt x="38064" y="60797"/>
                    <a:pt x="38089" y="60785"/>
                    <a:pt x="38105" y="60764"/>
                  </a:cubicBezTo>
                  <a:cubicBezTo>
                    <a:pt x="38113" y="60753"/>
                    <a:pt x="38317" y="60482"/>
                    <a:pt x="38190" y="59993"/>
                  </a:cubicBezTo>
                  <a:cubicBezTo>
                    <a:pt x="37983" y="59189"/>
                    <a:pt x="36912" y="57876"/>
                    <a:pt x="32989" y="56172"/>
                  </a:cubicBezTo>
                  <a:cubicBezTo>
                    <a:pt x="32978" y="56167"/>
                    <a:pt x="32967" y="56164"/>
                    <a:pt x="32956" y="56164"/>
                  </a:cubicBezTo>
                  <a:close/>
                  <a:moveTo>
                    <a:pt x="31537" y="56708"/>
                  </a:moveTo>
                  <a:cubicBezTo>
                    <a:pt x="31507" y="56708"/>
                    <a:pt x="31479" y="56725"/>
                    <a:pt x="31465" y="56753"/>
                  </a:cubicBezTo>
                  <a:cubicBezTo>
                    <a:pt x="31447" y="56793"/>
                    <a:pt x="31464" y="56839"/>
                    <a:pt x="31504" y="56859"/>
                  </a:cubicBezTo>
                  <a:cubicBezTo>
                    <a:pt x="35219" y="58619"/>
                    <a:pt x="35925" y="59772"/>
                    <a:pt x="36014" y="60304"/>
                  </a:cubicBezTo>
                  <a:cubicBezTo>
                    <a:pt x="36069" y="60631"/>
                    <a:pt x="35912" y="60791"/>
                    <a:pt x="35906" y="60798"/>
                  </a:cubicBezTo>
                  <a:cubicBezTo>
                    <a:pt x="35875" y="60828"/>
                    <a:pt x="35875" y="60879"/>
                    <a:pt x="35905" y="60910"/>
                  </a:cubicBezTo>
                  <a:cubicBezTo>
                    <a:pt x="35921" y="60925"/>
                    <a:pt x="35942" y="60934"/>
                    <a:pt x="35962" y="60934"/>
                  </a:cubicBezTo>
                  <a:cubicBezTo>
                    <a:pt x="35981" y="60934"/>
                    <a:pt x="36000" y="60927"/>
                    <a:pt x="36017" y="60913"/>
                  </a:cubicBezTo>
                  <a:cubicBezTo>
                    <a:pt x="36025" y="60904"/>
                    <a:pt x="36239" y="60698"/>
                    <a:pt x="36174" y="60289"/>
                  </a:cubicBezTo>
                  <a:cubicBezTo>
                    <a:pt x="36063" y="59602"/>
                    <a:pt x="35176" y="58424"/>
                    <a:pt x="31571" y="56716"/>
                  </a:cubicBezTo>
                  <a:cubicBezTo>
                    <a:pt x="31560" y="56711"/>
                    <a:pt x="31548" y="56708"/>
                    <a:pt x="31537" y="56708"/>
                  </a:cubicBezTo>
                  <a:close/>
                  <a:moveTo>
                    <a:pt x="29816" y="57507"/>
                  </a:moveTo>
                  <a:cubicBezTo>
                    <a:pt x="29787" y="57507"/>
                    <a:pt x="29759" y="57523"/>
                    <a:pt x="29745" y="57551"/>
                  </a:cubicBezTo>
                  <a:cubicBezTo>
                    <a:pt x="29725" y="57589"/>
                    <a:pt x="29742" y="57637"/>
                    <a:pt x="29780" y="57657"/>
                  </a:cubicBezTo>
                  <a:cubicBezTo>
                    <a:pt x="33046" y="59293"/>
                    <a:pt x="33619" y="60191"/>
                    <a:pt x="33670" y="60582"/>
                  </a:cubicBezTo>
                  <a:cubicBezTo>
                    <a:pt x="33692" y="60751"/>
                    <a:pt x="33613" y="60825"/>
                    <a:pt x="33609" y="60828"/>
                  </a:cubicBezTo>
                  <a:cubicBezTo>
                    <a:pt x="33578" y="60856"/>
                    <a:pt x="33572" y="60907"/>
                    <a:pt x="33600" y="60939"/>
                  </a:cubicBezTo>
                  <a:cubicBezTo>
                    <a:pt x="33616" y="60956"/>
                    <a:pt x="33638" y="60968"/>
                    <a:pt x="33661" y="60968"/>
                  </a:cubicBezTo>
                  <a:cubicBezTo>
                    <a:pt x="33678" y="60968"/>
                    <a:pt x="33696" y="60962"/>
                    <a:pt x="33711" y="60949"/>
                  </a:cubicBezTo>
                  <a:cubicBezTo>
                    <a:pt x="33715" y="60945"/>
                    <a:pt x="33856" y="60826"/>
                    <a:pt x="33828" y="60573"/>
                  </a:cubicBezTo>
                  <a:cubicBezTo>
                    <a:pt x="33770" y="60058"/>
                    <a:pt x="33034" y="59109"/>
                    <a:pt x="29851" y="57516"/>
                  </a:cubicBezTo>
                  <a:cubicBezTo>
                    <a:pt x="29840" y="57510"/>
                    <a:pt x="29828" y="57507"/>
                    <a:pt x="29816" y="57507"/>
                  </a:cubicBezTo>
                  <a:close/>
                  <a:moveTo>
                    <a:pt x="29470" y="59460"/>
                  </a:moveTo>
                  <a:cubicBezTo>
                    <a:pt x="29451" y="59460"/>
                    <a:pt x="29431" y="59467"/>
                    <a:pt x="29415" y="59481"/>
                  </a:cubicBezTo>
                  <a:cubicBezTo>
                    <a:pt x="28333" y="60445"/>
                    <a:pt x="27409" y="60657"/>
                    <a:pt x="26806" y="60657"/>
                  </a:cubicBezTo>
                  <a:cubicBezTo>
                    <a:pt x="26341" y="60657"/>
                    <a:pt x="26067" y="60531"/>
                    <a:pt x="26061" y="60528"/>
                  </a:cubicBezTo>
                  <a:cubicBezTo>
                    <a:pt x="26050" y="60522"/>
                    <a:pt x="26038" y="60519"/>
                    <a:pt x="26026" y="60519"/>
                  </a:cubicBezTo>
                  <a:cubicBezTo>
                    <a:pt x="25998" y="60519"/>
                    <a:pt x="25971" y="60535"/>
                    <a:pt x="25958" y="60563"/>
                  </a:cubicBezTo>
                  <a:cubicBezTo>
                    <a:pt x="25938" y="60601"/>
                    <a:pt x="25955" y="60649"/>
                    <a:pt x="25994" y="60669"/>
                  </a:cubicBezTo>
                  <a:cubicBezTo>
                    <a:pt x="26021" y="60682"/>
                    <a:pt x="26321" y="60821"/>
                    <a:pt x="26817" y="60821"/>
                  </a:cubicBezTo>
                  <a:cubicBezTo>
                    <a:pt x="27441" y="60821"/>
                    <a:pt x="28376" y="60602"/>
                    <a:pt x="29472" y="59644"/>
                  </a:cubicBezTo>
                  <a:cubicBezTo>
                    <a:pt x="29768" y="59881"/>
                    <a:pt x="31187" y="60993"/>
                    <a:pt x="32323" y="61190"/>
                  </a:cubicBezTo>
                  <a:cubicBezTo>
                    <a:pt x="32328" y="61190"/>
                    <a:pt x="32333" y="61193"/>
                    <a:pt x="32337" y="61193"/>
                  </a:cubicBezTo>
                  <a:cubicBezTo>
                    <a:pt x="32376" y="61193"/>
                    <a:pt x="32410" y="61166"/>
                    <a:pt x="32415" y="61126"/>
                  </a:cubicBezTo>
                  <a:cubicBezTo>
                    <a:pt x="32422" y="61082"/>
                    <a:pt x="32395" y="61041"/>
                    <a:pt x="32350" y="61034"/>
                  </a:cubicBezTo>
                  <a:cubicBezTo>
                    <a:pt x="31141" y="60826"/>
                    <a:pt x="29537" y="59492"/>
                    <a:pt x="29520" y="59478"/>
                  </a:cubicBezTo>
                  <a:cubicBezTo>
                    <a:pt x="29506" y="59466"/>
                    <a:pt x="29488" y="59460"/>
                    <a:pt x="29470" y="594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" name="Google Shape;588;p42"/>
          <p:cNvSpPr/>
          <p:nvPr/>
        </p:nvSpPr>
        <p:spPr>
          <a:xfrm rot="-5801816">
            <a:off x="2936365" y="3313236"/>
            <a:ext cx="208480" cy="208508"/>
          </a:xfrm>
          <a:custGeom>
            <a:avLst/>
            <a:gdLst/>
            <a:ahLst/>
            <a:cxnLst/>
            <a:rect l="l" t="t" r="r" b="b"/>
            <a:pathLst>
              <a:path w="7475" h="7476" extrusionOk="0">
                <a:moveTo>
                  <a:pt x="3737" y="267"/>
                </a:moveTo>
                <a:cubicBezTo>
                  <a:pt x="5651" y="267"/>
                  <a:pt x="7207" y="1823"/>
                  <a:pt x="7207" y="3737"/>
                </a:cubicBezTo>
                <a:cubicBezTo>
                  <a:pt x="7207" y="5650"/>
                  <a:pt x="5651" y="7206"/>
                  <a:pt x="3737" y="7206"/>
                </a:cubicBezTo>
                <a:cubicBezTo>
                  <a:pt x="1824" y="7206"/>
                  <a:pt x="268" y="5650"/>
                  <a:pt x="268" y="3737"/>
                </a:cubicBezTo>
                <a:cubicBezTo>
                  <a:pt x="268" y="1823"/>
                  <a:pt x="1824" y="267"/>
                  <a:pt x="3737" y="267"/>
                </a:cubicBezTo>
                <a:close/>
                <a:moveTo>
                  <a:pt x="3737" y="1"/>
                </a:moveTo>
                <a:cubicBezTo>
                  <a:pt x="1677" y="1"/>
                  <a:pt x="0" y="1679"/>
                  <a:pt x="0" y="3739"/>
                </a:cubicBezTo>
                <a:cubicBezTo>
                  <a:pt x="0" y="5799"/>
                  <a:pt x="1677" y="7475"/>
                  <a:pt x="3737" y="7475"/>
                </a:cubicBezTo>
                <a:cubicBezTo>
                  <a:pt x="5798" y="7475"/>
                  <a:pt x="7475" y="5799"/>
                  <a:pt x="7475" y="3739"/>
                </a:cubicBezTo>
                <a:cubicBezTo>
                  <a:pt x="7475" y="1679"/>
                  <a:pt x="5798" y="1"/>
                  <a:pt x="37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2"/>
          <p:cNvSpPr/>
          <p:nvPr/>
        </p:nvSpPr>
        <p:spPr>
          <a:xfrm rot="-5801880">
            <a:off x="3278748" y="4151189"/>
            <a:ext cx="113378" cy="105418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2"/>
          <p:cNvSpPr/>
          <p:nvPr/>
        </p:nvSpPr>
        <p:spPr>
          <a:xfrm rot="-10488751">
            <a:off x="3403161" y="3632306"/>
            <a:ext cx="202918" cy="202967"/>
          </a:xfrm>
          <a:custGeom>
            <a:avLst/>
            <a:gdLst/>
            <a:ahLst/>
            <a:cxnLst/>
            <a:rect l="l" t="t" r="r" b="b"/>
            <a:pathLst>
              <a:path w="8368" h="8370" extrusionOk="0">
                <a:moveTo>
                  <a:pt x="3063" y="1"/>
                </a:moveTo>
                <a:lnTo>
                  <a:pt x="0" y="5306"/>
                </a:lnTo>
                <a:lnTo>
                  <a:pt x="5304" y="8369"/>
                </a:lnTo>
                <a:lnTo>
                  <a:pt x="8367" y="3064"/>
                </a:lnTo>
                <a:lnTo>
                  <a:pt x="30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2"/>
          <p:cNvSpPr/>
          <p:nvPr/>
        </p:nvSpPr>
        <p:spPr>
          <a:xfrm rot="8881454">
            <a:off x="3696237" y="4191757"/>
            <a:ext cx="249705" cy="208293"/>
          </a:xfrm>
          <a:custGeom>
            <a:avLst/>
            <a:gdLst/>
            <a:ahLst/>
            <a:cxnLst/>
            <a:rect l="l" t="t" r="r" b="b"/>
            <a:pathLst>
              <a:path w="6494" h="5417" extrusionOk="0">
                <a:moveTo>
                  <a:pt x="6083" y="305"/>
                </a:moveTo>
                <a:lnTo>
                  <a:pt x="4251" y="4917"/>
                </a:lnTo>
                <a:lnTo>
                  <a:pt x="554" y="779"/>
                </a:lnTo>
                <a:lnTo>
                  <a:pt x="6083" y="305"/>
                </a:lnTo>
                <a:close/>
                <a:moveTo>
                  <a:pt x="6493" y="1"/>
                </a:moveTo>
                <a:lnTo>
                  <a:pt x="1" y="557"/>
                </a:lnTo>
                <a:lnTo>
                  <a:pt x="4341" y="5417"/>
                </a:lnTo>
                <a:lnTo>
                  <a:pt x="64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2"/>
          <p:cNvSpPr/>
          <p:nvPr/>
        </p:nvSpPr>
        <p:spPr>
          <a:xfrm rot="-5801955">
            <a:off x="3058891" y="2931979"/>
            <a:ext cx="95494" cy="88795"/>
          </a:xfrm>
          <a:custGeom>
            <a:avLst/>
            <a:gdLst/>
            <a:ahLst/>
            <a:cxnLst/>
            <a:rect l="l" t="t" r="r" b="b"/>
            <a:pathLst>
              <a:path w="2466" h="2293" extrusionOk="0">
                <a:moveTo>
                  <a:pt x="1230" y="1"/>
                </a:moveTo>
                <a:cubicBezTo>
                  <a:pt x="678" y="1"/>
                  <a:pt x="191" y="402"/>
                  <a:pt x="101" y="964"/>
                </a:cubicBezTo>
                <a:cubicBezTo>
                  <a:pt x="0" y="1589"/>
                  <a:pt x="425" y="2177"/>
                  <a:pt x="1050" y="2278"/>
                </a:cubicBezTo>
                <a:cubicBezTo>
                  <a:pt x="1112" y="2288"/>
                  <a:pt x="1173" y="2293"/>
                  <a:pt x="1234" y="2293"/>
                </a:cubicBezTo>
                <a:cubicBezTo>
                  <a:pt x="1786" y="2293"/>
                  <a:pt x="2273" y="1892"/>
                  <a:pt x="2363" y="1330"/>
                </a:cubicBezTo>
                <a:cubicBezTo>
                  <a:pt x="2465" y="705"/>
                  <a:pt x="2041" y="116"/>
                  <a:pt x="1415" y="16"/>
                </a:cubicBezTo>
                <a:cubicBezTo>
                  <a:pt x="1353" y="5"/>
                  <a:pt x="1291" y="1"/>
                  <a:pt x="12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359C2AC-D120-AD07-B9EC-79C5D5D1EBCC}"/>
              </a:ext>
            </a:extLst>
          </p:cNvPr>
          <p:cNvSpPr txBox="1"/>
          <p:nvPr/>
        </p:nvSpPr>
        <p:spPr>
          <a:xfrm>
            <a:off x="4626606" y="1368193"/>
            <a:ext cx="404433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br>
              <a:rPr lang="pt-BR" sz="1200" b="0" i="0" u="none" strike="noStrike" dirty="0">
                <a:solidFill>
                  <a:srgbClr val="0D0D0D"/>
                </a:solidFill>
                <a:effectLst/>
                <a:highlight>
                  <a:srgbClr val="19C37D"/>
                </a:highlight>
                <a:latin typeface="+mn-lt"/>
              </a:rPr>
            </a:br>
            <a:endParaRPr lang="pt-BR" sz="1200" b="0" i="0" u="none" strike="noStrike" dirty="0">
              <a:solidFill>
                <a:srgbClr val="0D0D0D"/>
              </a:solidFill>
              <a:effectLst/>
              <a:highlight>
                <a:srgbClr val="19C37D"/>
              </a:highlight>
              <a:latin typeface="+mn-lt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As ONGs enfrentam desafios de escassez de voluntários e falta de doações, comprometendo sua eficácia.</a:t>
            </a:r>
          </a:p>
          <a:p>
            <a:pPr algn="just">
              <a:lnSpc>
                <a:spcPct val="150000"/>
              </a:lnSpc>
            </a:pPr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Para superar essas dificuldades, é fundamental adotar abordagens proativas de comunicação e marketing, especialmente através da tecnologia.</a:t>
            </a:r>
          </a:p>
          <a:p>
            <a:pPr algn="just">
              <a:lnSpc>
                <a:spcPct val="150000"/>
              </a:lnSpc>
            </a:pPr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</a:endParaRPr>
          </a:p>
          <a:p>
            <a:pPr algn="just">
              <a:lnSpc>
                <a:spcPct val="150000"/>
              </a:lnSpc>
            </a:pPr>
            <a:r>
              <a:rPr lang="pt-BR" sz="1200" b="0" i="0" u="none" strike="noStrike" dirty="0">
                <a:solidFill>
                  <a:srgbClr val="0D0D0D"/>
                </a:solidFill>
                <a:effectLst/>
                <a:latin typeface="+mn-lt"/>
              </a:rPr>
              <a:t>Dados recentes mostram um aumento significativo no engajamento voluntário no Brasil, indicando uma oportunidade para aprimorar a conectividade entre voluntários e ONGs.</a:t>
            </a:r>
          </a:p>
          <a:p>
            <a:pPr algn="l"/>
            <a:endParaRPr lang="pt-BR" sz="1200" b="0" i="0" u="none" strike="noStrike" dirty="0">
              <a:solidFill>
                <a:srgbClr val="0D0D0D"/>
              </a:solidFill>
              <a:effectLst/>
              <a:latin typeface="+mn-lt"/>
            </a:endParaRPr>
          </a:p>
        </p:txBody>
      </p:sp>
      <p:sp>
        <p:nvSpPr>
          <p:cNvPr id="8" name="Google Shape;492;p40">
            <a:extLst>
              <a:ext uri="{FF2B5EF4-FFF2-40B4-BE49-F238E27FC236}">
                <a16:creationId xmlns:a16="http://schemas.microsoft.com/office/drawing/2014/main" id="{57AB2F8A-8EB5-AAE9-4A01-41E8FD823A33}"/>
              </a:ext>
            </a:extLst>
          </p:cNvPr>
          <p:cNvSpPr txBox="1">
            <a:spLocks/>
          </p:cNvSpPr>
          <p:nvPr/>
        </p:nvSpPr>
        <p:spPr>
          <a:xfrm>
            <a:off x="1089091" y="517444"/>
            <a:ext cx="3833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JUSTIFICATIVA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28511030-3562-83D0-6338-07E8E5C46563}"/>
              </a:ext>
            </a:extLst>
          </p:cNvPr>
          <p:cNvSpPr txBox="1">
            <a:spLocks/>
          </p:cNvSpPr>
          <p:nvPr/>
        </p:nvSpPr>
        <p:spPr>
          <a:xfrm>
            <a:off x="738900" y="-68826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2. Especificação do Projeto</a:t>
            </a:r>
          </a:p>
        </p:txBody>
      </p:sp>
      <p:sp>
        <p:nvSpPr>
          <p:cNvPr id="5" name="Google Shape;492;p40">
            <a:extLst>
              <a:ext uri="{FF2B5EF4-FFF2-40B4-BE49-F238E27FC236}">
                <a16:creationId xmlns:a16="http://schemas.microsoft.com/office/drawing/2014/main" id="{C32D6640-9259-4BC5-C9DA-3D5CD6D2C09E}"/>
              </a:ext>
            </a:extLst>
          </p:cNvPr>
          <p:cNvSpPr txBox="1">
            <a:spLocks/>
          </p:cNvSpPr>
          <p:nvPr/>
        </p:nvSpPr>
        <p:spPr>
          <a:xfrm>
            <a:off x="738900" y="528592"/>
            <a:ext cx="3833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PERFIS DE USUÁRIOS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3C9CBD0-4D23-9BA3-B9D5-ED424CDDF1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41" t="10882" r="21562" b="26526"/>
          <a:stretch/>
        </p:blipFill>
        <p:spPr>
          <a:xfrm>
            <a:off x="353961" y="1492154"/>
            <a:ext cx="4111364" cy="304051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AD17E82-1DDA-9640-7268-5C472B6B7D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479" t="14168" r="21631" b="23241"/>
          <a:stretch/>
        </p:blipFill>
        <p:spPr>
          <a:xfrm>
            <a:off x="4678677" y="1492154"/>
            <a:ext cx="4188542" cy="304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801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2;p40">
            <a:extLst>
              <a:ext uri="{FF2B5EF4-FFF2-40B4-BE49-F238E27FC236}">
                <a16:creationId xmlns:a16="http://schemas.microsoft.com/office/drawing/2014/main" id="{28511030-3562-83D0-6338-07E8E5C46563}"/>
              </a:ext>
            </a:extLst>
          </p:cNvPr>
          <p:cNvSpPr txBox="1">
            <a:spLocks/>
          </p:cNvSpPr>
          <p:nvPr/>
        </p:nvSpPr>
        <p:spPr>
          <a:xfrm>
            <a:off x="738900" y="-68826"/>
            <a:ext cx="5154251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2. Especificação do Projeto</a:t>
            </a:r>
          </a:p>
        </p:txBody>
      </p:sp>
      <p:sp>
        <p:nvSpPr>
          <p:cNvPr id="5" name="Google Shape;492;p40">
            <a:extLst>
              <a:ext uri="{FF2B5EF4-FFF2-40B4-BE49-F238E27FC236}">
                <a16:creationId xmlns:a16="http://schemas.microsoft.com/office/drawing/2014/main" id="{C32D6640-9259-4BC5-C9DA-3D5CD6D2C09E}"/>
              </a:ext>
            </a:extLst>
          </p:cNvPr>
          <p:cNvSpPr txBox="1">
            <a:spLocks/>
          </p:cNvSpPr>
          <p:nvPr/>
        </p:nvSpPr>
        <p:spPr>
          <a:xfrm>
            <a:off x="738900" y="528592"/>
            <a:ext cx="38331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rlito"/>
              <a:buNone/>
              <a:defRPr sz="10500" b="1" i="0" u="none" strike="noStrike" cap="none">
                <a:solidFill>
                  <a:schemeClr val="dk1"/>
                </a:solidFill>
                <a:latin typeface="Carlito"/>
                <a:ea typeface="Carlito"/>
                <a:cs typeface="Carlito"/>
                <a:sym typeface="Carli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pt-BR" sz="3200" dirty="0"/>
              <a:t>PERFIS DE USUÁRIOS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ED2930-02BB-8BC6-7629-8AEDD974E7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58" t="14370" r="22138" b="22328"/>
          <a:stretch/>
        </p:blipFill>
        <p:spPr>
          <a:xfrm>
            <a:off x="345608" y="1457653"/>
            <a:ext cx="4119716" cy="315725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AB3C4AB-C512-2227-C356-A5A1BFBBB8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605" t="15913" r="22391" b="18989"/>
          <a:stretch/>
        </p:blipFill>
        <p:spPr>
          <a:xfrm>
            <a:off x="4768645" y="1414022"/>
            <a:ext cx="4119716" cy="316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29721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Day of Cooperatives by Slidesgo">
  <a:themeElements>
    <a:clrScheme name="Simple Light">
      <a:dk1>
        <a:srgbClr val="38283A"/>
      </a:dk1>
      <a:lt1>
        <a:srgbClr val="F0E6E1"/>
      </a:lt1>
      <a:dk2>
        <a:srgbClr val="F66A2D"/>
      </a:dk2>
      <a:lt2>
        <a:srgbClr val="FFD966"/>
      </a:lt2>
      <a:accent1>
        <a:srgbClr val="3BA084"/>
      </a:accent1>
      <a:accent2>
        <a:srgbClr val="4A86E8"/>
      </a:accent2>
      <a:accent3>
        <a:srgbClr val="9090F1"/>
      </a:accent3>
      <a:accent4>
        <a:srgbClr val="FFC0C0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2812</TotalTime>
  <Words>1126</Words>
  <Application>Microsoft Macintosh PowerPoint</Application>
  <PresentationFormat>Apresentação na tela (16:9)</PresentationFormat>
  <Paragraphs>98</Paragraphs>
  <Slides>18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30" baseType="lpstr">
      <vt:lpstr>Arial</vt:lpstr>
      <vt:lpstr>Times New Roman</vt:lpstr>
      <vt:lpstr>Mukta Mahee</vt:lpstr>
      <vt:lpstr>Carlito</vt:lpstr>
      <vt:lpstr>Anaheim</vt:lpstr>
      <vt:lpstr>MuktaMahee Bold</vt:lpstr>
      <vt:lpstr>Bebas Neue</vt:lpstr>
      <vt:lpstr>MuktaMahee Light</vt:lpstr>
      <vt:lpstr>Courier New</vt:lpstr>
      <vt:lpstr>Lato Extended</vt:lpstr>
      <vt:lpstr>Nunito Light</vt:lpstr>
      <vt:lpstr>World Day of Cooperatives by Slidesgo</vt:lpstr>
      <vt:lpstr>PROJETO VAT  Vida, Arte e Tecnologia</vt:lpstr>
      <vt:lpstr>INTRODUÇÃO</vt:lpstr>
      <vt:lpstr>PROBLEMA</vt:lpstr>
      <vt:lpstr>OBJETIVOS</vt:lpstr>
      <vt:lpstr>Desenvolver um software utilizando tecnologia para alcançar e divulgar instituições sociais, projetos, campanhas de doações e apoiar o trabalho voluntário.  Integrar ferramentas e processos para os doadores/usuários, como pesquisa, chat integrado e verificação de autenticidade das ONGs cadastradas.  Facilitar o contato entre as pessoas interessadas em voluntariado e as ONGs, promovendo uma comunicação aberta e transparente. 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VAT  Vida, Arte e Tecnologia</dc:title>
  <cp:lastModifiedBy>Ariane Moura</cp:lastModifiedBy>
  <cp:revision>3</cp:revision>
  <dcterms:modified xsi:type="dcterms:W3CDTF">2024-03-17T17:06:29Z</dcterms:modified>
</cp:coreProperties>
</file>